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ed716afc4844a7c" /><Relationship Type="http://schemas.openxmlformats.org/officeDocument/2006/relationships/extended-properties" Target="/docProps/app.xml" Id="R6a980bf6a68a4909" /><Relationship Type="http://schemas.openxmlformats.org/officeDocument/2006/relationships/officeDocument" Target="/ppt/presentation.xml" Id="R16440d83c20944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38579cdcb6b452d"/>
  </p:sldMasterIdLst>
  <p:notesMasterIdLst>
    <p:notesMasterId xmlns:r="http://schemas.openxmlformats.org/officeDocument/2006/relationships" r:id="R168d6256e87c454a"/>
  </p:notesMasterIdLst>
  <p:sldIdLst>
    <p:sldId xmlns:r="http://schemas.openxmlformats.org/officeDocument/2006/relationships" id="256" r:id="R0d33be829f3a43cc"/>
    <p:sldId xmlns:r="http://schemas.openxmlformats.org/officeDocument/2006/relationships" id="257" r:id="Re4c9ff9ed55d4eaf"/>
    <p:sldId xmlns:r="http://schemas.openxmlformats.org/officeDocument/2006/relationships" id="258" r:id="R14b47c5eff014896"/>
    <p:sldId xmlns:r="http://schemas.openxmlformats.org/officeDocument/2006/relationships" id="259" r:id="Re2bd424296dc4ed4"/>
    <p:sldId xmlns:r="http://schemas.openxmlformats.org/officeDocument/2006/relationships" id="260" r:id="R2ac486c181bb46c6"/>
    <p:sldId xmlns:r="http://schemas.openxmlformats.org/officeDocument/2006/relationships" id="261" r:id="R3b55fe839c8c456b"/>
    <p:sldId xmlns:r="http://schemas.openxmlformats.org/officeDocument/2006/relationships" id="262" r:id="R1ca0cee9cc6f430c"/>
    <p:sldId xmlns:r="http://schemas.openxmlformats.org/officeDocument/2006/relationships" id="263" r:id="R17d7126925a24389"/>
    <p:sldId xmlns:r="http://schemas.openxmlformats.org/officeDocument/2006/relationships" id="264" r:id="R37341b6303d8404c"/>
    <p:sldId xmlns:r="http://schemas.openxmlformats.org/officeDocument/2006/relationships" id="265" r:id="Ra6358b20b3ce4d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0431bae0d144322" /><Relationship Type="http://schemas.openxmlformats.org/officeDocument/2006/relationships/slideMaster" Target="/ppt/slideMasters/slideMaster1.xml" Id="Rc38579cdcb6b452d" /><Relationship Type="http://schemas.openxmlformats.org/officeDocument/2006/relationships/notesMaster" Target="/ppt/notesMasters/notesMaster1.xml" Id="R168d6256e87c454a" /><Relationship Type="http://schemas.openxmlformats.org/officeDocument/2006/relationships/presProps" Target="/ppt/presProps.xml" Id="R13919ce847f54e0f" /><Relationship Type="http://schemas.openxmlformats.org/officeDocument/2006/relationships/tableStyles" Target="/ppt/tableStyles.xml" Id="Re768c54ebe6a4eba" /><Relationship Type="http://schemas.openxmlformats.org/officeDocument/2006/relationships/slide" Target="/ppt/slides/slide1.xml" Id="R0d33be829f3a43cc" /><Relationship Type="http://schemas.openxmlformats.org/officeDocument/2006/relationships/slide" Target="/ppt/slides/slide2.xml" Id="Re4c9ff9ed55d4eaf" /><Relationship Type="http://schemas.openxmlformats.org/officeDocument/2006/relationships/slide" Target="/ppt/slides/slide3.xml" Id="R14b47c5eff014896" /><Relationship Type="http://schemas.openxmlformats.org/officeDocument/2006/relationships/slide" Target="/ppt/slides/slide4.xml" Id="Re2bd424296dc4ed4" /><Relationship Type="http://schemas.openxmlformats.org/officeDocument/2006/relationships/slide" Target="/ppt/slides/slide5.xml" Id="R2ac486c181bb46c6" /><Relationship Type="http://schemas.openxmlformats.org/officeDocument/2006/relationships/slide" Target="/ppt/slides/slide6.xml" Id="R3b55fe839c8c456b" /><Relationship Type="http://schemas.openxmlformats.org/officeDocument/2006/relationships/slide" Target="/ppt/slides/slide7.xml" Id="R1ca0cee9cc6f430c" /><Relationship Type="http://schemas.openxmlformats.org/officeDocument/2006/relationships/slide" Target="/ppt/slides/slide8.xml" Id="R17d7126925a24389" /><Relationship Type="http://schemas.openxmlformats.org/officeDocument/2006/relationships/slide" Target="/ppt/slides/slide9.xml" Id="R37341b6303d8404c" /><Relationship Type="http://schemas.openxmlformats.org/officeDocument/2006/relationships/slide" Target="/ppt/slides/slide10.xml" Id="Ra6358b20b3ce4d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398d58b8a04f6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7ece8e7a2504d2e" /><Relationship Type="http://schemas.openxmlformats.org/officeDocument/2006/relationships/notesMaster" Target="/ppt/notesMasters/notesMaster1.xml" Id="R73ff2c4768e44e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460c27a76804d8e" /><Relationship Type="http://schemas.openxmlformats.org/officeDocument/2006/relationships/notesMaster" Target="/ppt/notesMasters/notesMaster1.xml" Id="Rbacf97e424b94e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0e82f45abb427f" /><Relationship Type="http://schemas.openxmlformats.org/officeDocument/2006/relationships/notesMaster" Target="/ppt/notesMasters/notesMaster1.xml" Id="R6ce8f3a5dbd54a7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f15b65a03a4ced" /><Relationship Type="http://schemas.openxmlformats.org/officeDocument/2006/relationships/notesMaster" Target="/ppt/notesMasters/notesMaster1.xml" Id="R4a3a3ab54e5d4cb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b25fae811044f57" /><Relationship Type="http://schemas.openxmlformats.org/officeDocument/2006/relationships/notesMaster" Target="/ppt/notesMasters/notesMaster1.xml" Id="R5ebd039f283a46d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c6f87b5f95f434b" /><Relationship Type="http://schemas.openxmlformats.org/officeDocument/2006/relationships/notesMaster" Target="/ppt/notesMasters/notesMaster1.xml" Id="R8ae76292424d4fd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f63da699db4498e" /><Relationship Type="http://schemas.openxmlformats.org/officeDocument/2006/relationships/notesMaster" Target="/ppt/notesMasters/notesMaster1.xml" Id="Rd2c263f16e3a41a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078065b83ef450f" /><Relationship Type="http://schemas.openxmlformats.org/officeDocument/2006/relationships/notesMaster" Target="/ppt/notesMasters/notesMaster1.xml" Id="R9644bf44318345e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743f44b0c34533" /><Relationship Type="http://schemas.openxmlformats.org/officeDocument/2006/relationships/notesMaster" Target="/ppt/notesMasters/notesMaster1.xml" Id="R37e06a8327de4ee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2ca5db862dd4ca3" /><Relationship Type="http://schemas.openxmlformats.org/officeDocument/2006/relationships/notesMaster" Target="/ppt/notesMasters/notesMaster1.xml" Id="R462f913cf1314af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Supplier oversight continues beyond onboarding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https://genesecure.ca/platform/vendor-risk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module brings these activities into the shared risk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Vendor inventory and tiering: Record criticality, service scope and ownership.</a:t>
            </a:r>
          </a:p>
          <a:p xmlns:a="http://schemas.openxmlformats.org/drawingml/2006/main">
            <a:r>
              <a:t>Due diligence and assessments: Coordinate initial and periodic due diligence.</a:t>
            </a:r>
          </a:p>
          <a:p xmlns:a="http://schemas.openxmlformats.org/drawingml/2006/main">
            <a:r>
              <a:t>Contract terms and renewals: Connect terms and renewals to obligations.</a:t>
            </a:r>
          </a:p>
          <a:p xmlns:a="http://schemas.openxmlformats.org/drawingml/2006/main">
            <a:r>
              <a:t>Continuous risk monitoring: Review changes in supplier risk signals.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https://genesecure.ca/platform/vendor-risk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remaining capabilities connect day-to-day work to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Concentration and fourth-party mapping: Inspect shared providers and downstream dependencies.</a:t>
            </a:r>
          </a:p>
          <a:p xmlns:a="http://schemas.openxmlformats.org/drawingml/2006/main">
            <a:r>
              <a:t>Findings and remediation: Track agreed actions and completion evidence.</a:t>
            </a:r>
          </a:p>
          <a:p xmlns:a="http://schemas.openxmlformats.org/drawingml/2006/main">
            <a:r>
              <a:t>Vendor dependency graph: Relate suppliers to services and obligations.</a:t>
            </a:r>
          </a:p>
          <a:p xmlns:a="http://schemas.openxmlformats.org/drawingml/2006/main">
            <a:r>
              <a:t>Regulatory requirement mappings: Map the relevant requirements to oversight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https://genesecure.ca/platform/vendor-risk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proposed operating workflow for your evaluation.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Onboard: Record ownership, criticality and due diligence.</a:t>
            </a:r>
          </a:p>
          <a:p xmlns:a="http://schemas.openxmlformats.org/drawingml/2006/main">
            <a:r>
              <a:t>Connect: Link contracts, services and dependencies.</a:t>
            </a:r>
          </a:p>
          <a:p xmlns:a="http://schemas.openxmlformats.org/drawingml/2006/main">
            <a:r>
              <a:t>Monitor: Review changing cyber and business risk signals.</a:t>
            </a:r>
          </a:p>
          <a:p xmlns:a="http://schemas.openxmlformats.org/drawingml/2006/main">
            <a:r>
              <a:t>Resolve: Track findings through the accountable vendor owner.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https://genesecure.ca/platform/vendor-risk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The relationships that make the workflow understandable.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Vendor: The contracted provider and accountable owner.</a:t>
            </a:r>
          </a:p>
          <a:p xmlns:a="http://schemas.openxmlformats.org/drawingml/2006/main">
            <a:r>
              <a:t>Dependency: Subcontractors and shared service providers.</a:t>
            </a:r>
          </a:p>
          <a:p xmlns:a="http://schemas.openxmlformats.org/drawingml/2006/main">
            <a:r>
              <a:t>Service: The activity that could be disrupted.</a:t>
            </a:r>
          </a:p>
          <a:p xmlns:a="http://schemas.openxmlformats.org/drawingml/2006/main">
            <a:r>
              <a:t>Response: An approved remediation or continuity action.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https://genesecure.ca/platform/vendor-risk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An illustrative service review finds that apparently separate suppliers rely on the same underlying provider.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Team response: Confirm the dependencies, assess concentration across services, and coordinate the vendor and continuity owners on the response.</a:t>
            </a:r>
          </a:p>
          <a:p xmlns:a="http://schemas.openxmlformats.org/drawingml/2006/main">
            <a:r>
              <a:t>Decision point: Independent contracts do not necessarily mean independent operational risk.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https://genesecure.ca/platform/vendor-risk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intended workflow benefits, not measured customer results or guarantees. Evaluate them against an agreed baseline. Human reviewers retain accountability.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view beyond the onboarding file: Changing supplier signals stay connected to services, contracts and accountable owners.</a:t>
            </a:r>
          </a:p>
          <a:p xmlns:a="http://schemas.openxmlformats.org/drawingml/2006/main">
            <a:r>
              <a:t>Better visibility of concentration: Shared dependencies reveal exposure that separate vendor assessments can miss.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https://genesecure.ca/platform/vendor-risk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Confirm the interfaces and available data for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 Vendor records, contracts, assessments and permitted monitoring feeds.</a:t>
            </a:r>
          </a:p>
          <a:p xmlns:a="http://schemas.openxmlformats.org/drawingml/2006/main">
            <a:r>
              <a:t>Connected modules: Cyber Risk Intelligence, Continuity and Enterprise GRC.</a:t>
            </a:r>
          </a:p>
          <a:p xmlns:a="http://schemas.openxmlformats.org/drawingml/2006/main">
            <a:r>
              <a:t>Working outputs: Owned findings, concentration views and assessment history.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https://genesecure.ca/platform/vendor-risk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Use a representative case and agree the acceptance evidence before expansion.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Vendor owner: Approve assessments and manage remediation commitments.</a:t>
            </a:r>
          </a:p>
          <a:p xmlns:a="http://schemas.openxmlformats.org/drawingml/2006/main">
            <a:r>
              <a:t>Evidence: Keep assessment versions, contracts and dependency sources.</a:t>
            </a:r>
          </a:p>
          <a:p xmlns:a="http://schemas.openxmlformats.org/drawingml/2006/main">
            <a:r>
              <a:t>Measure: Track expired assessments, unresolved findings and concentration exposure.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https://genesecure.ca/platform/vendor-risk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Bring a representative workflow, its source records and the people who own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Starting point: Several vendors share one cloud dependency</a:t>
            </a:r>
          </a:p>
          <a:p xmlns:a="http://schemas.openxmlformats.org/drawingml/2006/main">
            <a:r>
              <a:t>Working session: Follow the case from input through review to retained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https://genesecure.ca/platform/vendor-risk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5be68f436b467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cda052689bd46b2" /><Relationship Type="http://schemas.openxmlformats.org/officeDocument/2006/relationships/slideLayout" Target="/ppt/slideLayouts/slideLayout1.xml" Id="R2169a0cf430443b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69a0cf430443b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d61e9f1d42458c" /><Relationship Type="http://schemas.openxmlformats.org/officeDocument/2006/relationships/image" Target="/ppt/media/image.jpeg" Id="R294618e82646432f" /><Relationship Type="http://schemas.openxmlformats.org/officeDocument/2006/relationships/image" Target="/ppt/media/image.png" Id="Rc5c29154abf84a4e" /><Relationship Type="http://schemas.openxmlformats.org/officeDocument/2006/relationships/notesSlide" Target="/ppt/notesSlides/notesSlide1.xml" Id="Ra285dbcf4f2241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5cc3b8a01e4894" /><Relationship Type="http://schemas.openxmlformats.org/officeDocument/2006/relationships/image" Target="/ppt/media/image2.png" Id="Ra367b1e2fa474118" /><Relationship Type="http://schemas.openxmlformats.org/officeDocument/2006/relationships/notesSlide" Target="/ppt/notesSlides/notesSlide2.xml" Id="Rb7619a0977404b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0a043a52a7457b" /><Relationship Type="http://schemas.openxmlformats.org/officeDocument/2006/relationships/image" Target="/ppt/media/image3.png" Id="Rb5347c6a28f843ed" /><Relationship Type="http://schemas.openxmlformats.org/officeDocument/2006/relationships/notesSlide" Target="/ppt/notesSlides/notesSlide3.xml" Id="R3b7c933d08cf41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146d3722c248d6" /><Relationship Type="http://schemas.openxmlformats.org/officeDocument/2006/relationships/image" Target="/ppt/media/image4.png" Id="R23e9c63e3734440d" /><Relationship Type="http://schemas.openxmlformats.org/officeDocument/2006/relationships/notesSlide" Target="/ppt/notesSlides/notesSlide4.xml" Id="Rb575b5219c3a43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13e6ca5a914a9a" /><Relationship Type="http://schemas.openxmlformats.org/officeDocument/2006/relationships/image" Target="/ppt/media/image5.png" Id="R3283fc1a738b4983" /><Relationship Type="http://schemas.openxmlformats.org/officeDocument/2006/relationships/notesSlide" Target="/ppt/notesSlides/notesSlide5.xml" Id="R34d05d3b82b6463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3bc27474914331" /><Relationship Type="http://schemas.openxmlformats.org/officeDocument/2006/relationships/image" Target="/ppt/media/image6.png" Id="Raba0d4f8d1ba47f7" /><Relationship Type="http://schemas.openxmlformats.org/officeDocument/2006/relationships/notesSlide" Target="/ppt/notesSlides/notesSlide6.xml" Id="Rc55e1a7da6514bb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13f3fcd2a94d3e" /><Relationship Type="http://schemas.openxmlformats.org/officeDocument/2006/relationships/image" Target="/ppt/media/image7.png" Id="Rf18ea0b8d3444706" /><Relationship Type="http://schemas.openxmlformats.org/officeDocument/2006/relationships/notesSlide" Target="/ppt/notesSlides/notesSlide7.xml" Id="Rb4b6672d160a43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70362bf62044c4" /><Relationship Type="http://schemas.openxmlformats.org/officeDocument/2006/relationships/image" Target="/ppt/media/image8.png" Id="R5c92a344469c4355" /><Relationship Type="http://schemas.openxmlformats.org/officeDocument/2006/relationships/notesSlide" Target="/ppt/notesSlides/notesSlide8.xml" Id="R5499b3342a3f40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e4ebd5a5774fc3" /><Relationship Type="http://schemas.openxmlformats.org/officeDocument/2006/relationships/image" Target="/ppt/media/image9.png" Id="Radb408a4ff59482e" /><Relationship Type="http://schemas.openxmlformats.org/officeDocument/2006/relationships/notesSlide" Target="/ppt/notesSlides/notesSlide9.xml" Id="R2a1eb51c27014fc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17b4ec952844b6" /><Relationship Type="http://schemas.openxmlformats.org/officeDocument/2006/relationships/image" Target="/ppt/media/image10.png" Id="Rce51c438440d4c00" /><Relationship Type="http://schemas.openxmlformats.org/officeDocument/2006/relationships/hyperlink" Target="https://genellipse.com" TargetMode="External" Id="Rcc0f4dcad1434866" /><Relationship Type="http://schemas.openxmlformats.org/officeDocument/2006/relationships/hyperlink" Target="https://genesecure.ca" TargetMode="External" Id="R81ee8dbcd5ff4161" /><Relationship Type="http://schemas.openxmlformats.org/officeDocument/2006/relationships/notesSlide" Target="/ppt/notesSlides/notesSlide10.xml" Id="R67e00408ca3c430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4618e82646432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A125BE-5E92-4A3A-A606-BDD312ABC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15CDBF-9243-4238-B0D1-B7481E18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c29154abf84a4e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9FFF25-A3FF-4800-A392-764D3C667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B27583-551C-49FA-975F-3987BD8EC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OPERATIONS &amp; RESILIENCE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B9596B-330E-4096-B9E5-B4DAF676A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Vendor &amp; Third-Party</a:t>
            </a:r>
          </a:p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Risk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58B32D-5A33-4027-9F81-22D3E7D88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Supplier oversight continues beyond onboarding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3AB463-10ED-46E1-8F69-BA34AC8D0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5F6854-C8D4-43FC-AD0E-1639EF9F5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5F9AB7-7A8F-4413-80B4-C24DDA01C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3881198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67b1e2fa474118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8312E2-39FA-4B38-8B35-343B4167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788C07-3722-4C69-9912-2E7F8125E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Core 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296542-B7C2-4538-B479-04A039D81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main activities and the information they connect.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4F4690-1861-4B42-8448-AF38B598A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F386EA-3C9B-4AFD-8CDD-378A382B1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Vendor inventory and tiering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A17434-1BF4-4AD0-9923-452C1B895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Record criticality, service scope and ownership.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914FBE-8D02-4CFD-8F32-ADEF9C6A9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A8265B-839F-4C86-9EF5-114EF6ABF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Due diligence and assessments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CEE109-DDD8-419A-9E48-4C1C7A269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Coordinate initial and periodic due diligence.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5EC16E-B8B4-4966-B39C-36678E94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9100B0-167B-4148-AF12-649FA8743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Contract terms and renewals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773CA9-5E7D-469D-8715-51B600371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Connect terms and renewals to obligations.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63EAC8-8035-406D-B765-F4B8DE5B8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5057F6-5F17-4A6D-8BCE-F700DC816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Continuous risk monitoring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4CE45A-EE70-4879-BF13-581C5027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Review changes in supplier risk signals.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22E410-2017-432A-9B89-79E765E4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654B4D-2E30-4D75-A1B0-E99CFA422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A9EEA7-FA4C-4819-AB83-27774718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12109089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347c6a28f843ed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FA2259-ACD7-4EAB-8B52-9FA2EB1D9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5E5D2E-7B09-49B5-85FE-FBEBAC87A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daily work to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E3D9F3-490F-443D-A4B6-A5EBBBB3C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Supporting functions keep decisions and evidence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16F31A-D432-43E6-8FEA-29920F458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645F1E-4317-4074-953C-28EB4E12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Concentration and fourth-party mapping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E803FE-F2FA-44F1-8032-97DD207CC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Inspect shared providers and downstream dependencies.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B41E34-9600-4FBE-A286-88FF57391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BEE4CC-5ACF-46F3-8DD7-55BC4D22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Findings and remediation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00AB36-BE4D-453D-B2E2-CD17146E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Track agreed actions and completion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01F65D-8B8B-45A7-9F5D-9E29BFD98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546D3B-FD22-42B2-8113-EF314671C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Vendor dependency graph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F94E19-7097-4559-A200-6922D2D4E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Relate suppliers to services and obligations.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356E14-5361-48AE-BB84-2D20F068A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B7E257-8A62-4FB7-A8EB-899C71CF2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Regulatory requirement mappings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74077D-2C85-4B0D-BC94-E1742DDA1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Map the relevant requirements to oversight work.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BAF2B7-2028-4E0C-8403-F7C967918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A18935-E977-4548-AD0A-8F3CAFA3A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3EC19B-A677-4E1C-839E-234FD8204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5789445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e9c63e3734440d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686045-735C-41E5-9341-93AA4B216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C8164F-853B-4F9E-923C-D1A1AC602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How the work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71B9EF-A42E-474B-A23A-625E48F49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operating workflow for your evaluation.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ABC590-4700-415E-A1D1-C9770BC21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14EC35-FEA4-43D7-853A-FEB51090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79076-FD0B-4C14-8655-FBBC1C0E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Onboard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92BECA-1B43-46F3-8929-8F2644924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Record ownership, criticality and due diligence.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B22867-D3AE-4E49-9FC7-6E38B3F4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D91CD2-107E-4DD3-AE85-CDF7CCD56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786694-127D-4A98-BB56-0E061454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3FD2B8-6A61-4304-972C-B7867487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Connect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6A9B9D-FA88-4EB3-AC8C-FC7B6DCA5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Link contracts, services and dependencies.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AC4C36-402D-4BCE-85A2-D8BA9F1C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A75858-D12D-4AAB-BDAB-FFFA03ABD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5C494C-1AFD-4A51-B043-B28DCF9B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3F9751-9582-4122-AD5A-3174EDA7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Monitor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EFCAFF-67D8-4E3A-BA72-C559D1992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Review changing cyber and business risk signals.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CABF6B-86A5-47DE-B2A1-2C6D2B06F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4B3497-331E-4BB3-8F4F-23A4C2D5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A4FEDF-9519-4936-BB1B-3501E4D6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0A2991-E8E5-4D3C-9049-D74F6F6B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Resolve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9943E8-D2AA-442A-81BF-244EF8C05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Track findings through the accountable vendor owner.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6E0054-CCB7-473A-9F87-7660796E5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576ABF-696F-4806-B95E-FB206E2A3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1EF7AE-B7DC-480C-956A-6183415DA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1305807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83fc1a738b498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2CF911-3FF5-43C8-BE49-16FF9FF82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4E3BD9-B811-4527-95C3-0B0CC53BE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Supplier risk reaches the business service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8BAFBF-0E9D-40AB-AED5-FF05D5FAA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relationships that make the workflow understandable.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F01677-75D3-469E-B8FA-BAFFDDA83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F0EA2D-850F-4EC3-A202-7263987F4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831442-5823-47E9-98A7-583553267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Vendor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382D5C-889C-4ACB-B1D7-60D146B87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contracted provider and accountable owner.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CF26FF-F8C5-4FA1-8C9F-79A2E9FA0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0BE260-8901-426F-9E60-64DF6CEA3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766C3B-9D69-4E33-A487-3E10B6BAC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6EDE54-0790-458B-8A07-8ACDD86BB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Dependency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F9595A-8DAD-476D-B84C-B1751AE11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Subcontractors and shared service providers.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5D7EB7-A131-413E-B072-823FEABC0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1B80B8-CD60-4F18-8D9F-2ACF6AE03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CD0EAC-7AF4-4CF3-AAA8-A168B679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269A11-FFDB-4444-9CA5-C72F9495D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Service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233DB5-9A84-4326-B95A-CE162F9FF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activity that could be disrupted.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75A074-C270-43A4-B85D-8DA152721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A92AE6-D1B4-40CC-A5FF-076507C40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5BE3AE-9EC1-46E7-ADE8-74A4805C2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DC2700-A8DA-4815-BBC9-98FF94E5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Response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B56DCB-2028-446F-9AF6-3FA0A4116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An approved remediation or continuity action.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86B16F-D3A3-4362-A794-585E4B1BC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C40734-EDEF-418B-A3CA-2C9F6301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6992FF-8A31-458A-BFEA-BD2CA8F8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8764046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a0d4f8d1ba47f7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1380A2-BCCD-4F69-91B4-85C891CCA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E42E3C-19D7-42BF-94F1-F16999176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Several vendors share one cloud dependency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42AD57-E789-4630-AB41-FCD73776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An illustrative service review finds that apparently separate suppliers rely on the same underlying provider.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4E92A0-41E1-4C5C-BC7C-AB79AEA3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D43673-1B0C-4686-AAE5-A47C7FEC2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Team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9C1A3E-B12D-4C44-9BC2-367129FBE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Confirm the dependencies, assess concentration across services, and coordinate the vendor and continuity owners on the response.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DA3453-0B85-4C08-AB47-A02DA7CE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EC6EEB-BF50-4E87-94FB-9F6E225D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Decision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3FD037-921B-476A-BDA7-18A112182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Independent contracts do not necessarily mean independent operational risk.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C28F02-14E1-4B84-8099-1F2CAA668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F398BB-6C70-4D26-A198-E1D7D74E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6FAE2D-8523-4461-935C-C1E40E5A6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11530506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8ea0b8d3444706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507664-F62F-4B6D-A802-63E819338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624636-0BEA-4BF1-AFCE-9D68C0EC8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changes for your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06E964-A34F-4F5A-AB63-51ADD0B9D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practical value to evaluate against your current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834378-837B-4826-9DA6-E10118BD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3ABE66-859E-4143-9D77-531F1560D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A view beyond the onboarding file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6E9684-110C-4F0B-9E1E-E487A9C8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Changing supplier signals stay connected to services, contracts and accountable owners.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A38B86-F6EA-42B6-98DD-EF71883D1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F69C9B-F955-4695-8D3F-10B4E2B60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Better visibility of concentration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6B318D-4DFC-42B0-9282-9F00A9F97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Shared dependencies reveal exposure that separate vendor assessments can miss.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3119F4-CCCB-4AD2-A7A4-4EEC68034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E1F5C0-A08F-4360-A30A-6ECC25132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834F0F-C6DB-4424-9A48-F9BCB1D67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6315642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92a344469c4355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43AC7A-9875-4DA4-A571-D62C6918B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BB312B-1153-4D0F-A7EE-9AF3EAFE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Where this module connects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20A7BC-62DE-42B6-9428-6CF342502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Confirm the interfaces and available data for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F709AF-60F4-46D8-8ABE-2AA4F826F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17B748-FAD0-46F7-952D-B4ADBBB3F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E18734-FEC0-48DC-82B7-A97FFA0F1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Vendor records, contracts, assessments and permitted monitoring feeds.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909270-4C3F-4C15-A137-FEB4F4FC1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5D7330-6A54-4EB7-A8FC-E75987050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Connected modules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CE0719-49D2-4A8A-8CA7-58DD3570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Cyber Risk Intelligence, Continuity and Enterprise GRC.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E61479-5E71-41B0-868F-D38C64D32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0BC093-BE4C-4676-AAD8-B168BF8AC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7AFED9-5542-4B99-8A8C-861145EE2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Owned findings, concentration views and assessment history.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DAA063-F060-426B-8305-7F33553E9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45EF4F-F0A6-42C1-A7FB-643A6330B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2C81B9-5958-45E4-A601-3F3B3B2E4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8985629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b408a4ff59482e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3F7DF7-9B05-467B-AB85-63DC0BD0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4E55E4-8A28-4416-B788-3B4A38DA1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to validate in your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D882E0-28BE-4A86-B04E-15A3AE756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a representative case and agree the acceptance evidence before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1B0959-F001-4F45-A200-ACBA89312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E1C5AD-D364-40CA-9004-AD6FCE11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Vendor owner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1DD741-0AA8-4006-875E-723BAA8F8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Approve assessments and manage remediation commitments.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DA2F3F-EF5E-4EC1-A77E-1E9CE1F0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8EAAFD-6CBA-4193-896D-E7D181C1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59550B-6694-441A-94ED-CFDF5099C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Keep assessment versions, contracts and dependency sources.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1EAA40-4F4D-423B-8CFB-1E3441F32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A8E5F2-DE2F-438A-8F03-8439DD529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0B8367-33C8-42A1-B92D-976E8CE46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Track expired assessments, unresolved findings and concentration exposure.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C6395D-F207-49E7-A655-B2D184A10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FA18F0-C2EA-4084-8A3A-4EFC0FBA5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8FF29D-BCE4-40B6-8396-E3A1F5CF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3662727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51c438440d4c00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5A6DF7-195E-47DB-8EAC-93692F85C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D99E87-BBCB-49B6-996E-D55564F30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focused walkthrough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Vendor &amp; Third-Party Risk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C49AC6-9A9B-4BB4-9466-D02ECF65A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Bring a representative workflow, its source records and the people who own the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BA6966-DE96-4348-83F0-313B6D46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E80FA9-8D18-48A2-8A6E-092A6F772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Starting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8BA455-CBBD-4200-860B-6E51F30E8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Several vendors share one cloud dependency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7C0975-AEA7-43A9-8FBD-50F37581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2A13CD-F691-4373-82A5-17C843B53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session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4C63AC-0134-484A-A5D2-52457CC40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Follow the case from input through review to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67D71B-67E7-48B4-8168-8FAAA334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cc0f4dcad1434866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A15DA7-3468-4F74-8FB4-CC1D2ECD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81ee8dbcd5ff4161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1F69EB-17DE-4F3B-A623-429759DBC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AD51A3-C989-4740-AF4F-1F6D0C416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28ED91-63F7-4705-94ED-B15453700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495962747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2026-09-28T11:07:45.5040000Z</dcterms:created>
  <dcterms:modified xsi:type="dcterms:W3CDTF">2026-09-28T11:07:45.5040000Z</dcterms:modified>
</coreProperties>
</file>