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7210c67f4cf43ba" /><Relationship Type="http://schemas.openxmlformats.org/officeDocument/2006/relationships/extended-properties" Target="/docProps/app.xml" Id="R77fd071a33bb4a03" /><Relationship Type="http://schemas.openxmlformats.org/officeDocument/2006/relationships/officeDocument" Target="/ppt/presentation.xml" Id="R52fcad20c2bb462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ca66a21850a4620"/>
  </p:sldMasterIdLst>
  <p:notesMasterIdLst>
    <p:notesMasterId xmlns:r="http://schemas.openxmlformats.org/officeDocument/2006/relationships" r:id="R2701fb9b73674ca5"/>
  </p:notesMasterIdLst>
  <p:sldIdLst>
    <p:sldId xmlns:r="http://schemas.openxmlformats.org/officeDocument/2006/relationships" id="256" r:id="Rd3a1715d91304479"/>
    <p:sldId xmlns:r="http://schemas.openxmlformats.org/officeDocument/2006/relationships" id="257" r:id="Refb5a88936044d53"/>
    <p:sldId xmlns:r="http://schemas.openxmlformats.org/officeDocument/2006/relationships" id="258" r:id="Re98b633be1ab4e00"/>
    <p:sldId xmlns:r="http://schemas.openxmlformats.org/officeDocument/2006/relationships" id="259" r:id="R9adaf9fdbc104634"/>
    <p:sldId xmlns:r="http://schemas.openxmlformats.org/officeDocument/2006/relationships" id="260" r:id="R688fad0c97b04ff3"/>
    <p:sldId xmlns:r="http://schemas.openxmlformats.org/officeDocument/2006/relationships" id="261" r:id="Rdcba2e7173444aec"/>
    <p:sldId xmlns:r="http://schemas.openxmlformats.org/officeDocument/2006/relationships" id="262" r:id="Rea00379f492a49ca"/>
    <p:sldId xmlns:r="http://schemas.openxmlformats.org/officeDocument/2006/relationships" id="263" r:id="R07d6cba3b9254503"/>
    <p:sldId xmlns:r="http://schemas.openxmlformats.org/officeDocument/2006/relationships" id="264" r:id="Recdfcc21065e47b4"/>
    <p:sldId xmlns:r="http://schemas.openxmlformats.org/officeDocument/2006/relationships" id="265" r:id="R3b0026c47baa469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fdaf6790314cd3" /><Relationship Type="http://schemas.openxmlformats.org/officeDocument/2006/relationships/slideMaster" Target="/ppt/slideMasters/slideMaster1.xml" Id="R6ca66a21850a4620" /><Relationship Type="http://schemas.openxmlformats.org/officeDocument/2006/relationships/notesMaster" Target="/ppt/notesMasters/notesMaster1.xml" Id="R2701fb9b73674ca5" /><Relationship Type="http://schemas.openxmlformats.org/officeDocument/2006/relationships/presProps" Target="/ppt/presProps.xml" Id="R958b36617cef43d6" /><Relationship Type="http://schemas.openxmlformats.org/officeDocument/2006/relationships/tableStyles" Target="/ppt/tableStyles.xml" Id="R9cd7d30d3bfa40b3" /><Relationship Type="http://schemas.openxmlformats.org/officeDocument/2006/relationships/slide" Target="/ppt/slides/slide1.xml" Id="Rd3a1715d91304479" /><Relationship Type="http://schemas.openxmlformats.org/officeDocument/2006/relationships/slide" Target="/ppt/slides/slide2.xml" Id="Refb5a88936044d53" /><Relationship Type="http://schemas.openxmlformats.org/officeDocument/2006/relationships/slide" Target="/ppt/slides/slide3.xml" Id="Re98b633be1ab4e00" /><Relationship Type="http://schemas.openxmlformats.org/officeDocument/2006/relationships/slide" Target="/ppt/slides/slide4.xml" Id="R9adaf9fdbc104634" /><Relationship Type="http://schemas.openxmlformats.org/officeDocument/2006/relationships/slide" Target="/ppt/slides/slide5.xml" Id="R688fad0c97b04ff3" /><Relationship Type="http://schemas.openxmlformats.org/officeDocument/2006/relationships/slide" Target="/ppt/slides/slide6.xml" Id="Rdcba2e7173444aec" /><Relationship Type="http://schemas.openxmlformats.org/officeDocument/2006/relationships/slide" Target="/ppt/slides/slide7.xml" Id="Rea00379f492a49ca" /><Relationship Type="http://schemas.openxmlformats.org/officeDocument/2006/relationships/slide" Target="/ppt/slides/slide8.xml" Id="R07d6cba3b9254503" /><Relationship Type="http://schemas.openxmlformats.org/officeDocument/2006/relationships/slide" Target="/ppt/slides/slide9.xml" Id="Recdfcc21065e47b4" /><Relationship Type="http://schemas.openxmlformats.org/officeDocument/2006/relationships/slide" Target="/ppt/slides/slide10.xml" Id="R3b0026c47baa469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4fac3dcb49c4f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8eda17296d4e83" /><Relationship Type="http://schemas.openxmlformats.org/officeDocument/2006/relationships/notesMaster" Target="/ppt/notesMasters/notesMaster1.xml" Id="R66291769062443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b91f1fab324a3a" /><Relationship Type="http://schemas.openxmlformats.org/officeDocument/2006/relationships/notesMaster" Target="/ppt/notesMasters/notesMaster1.xml" Id="R1a5eb7f201cb4ff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5dba97e60b84ec9" /><Relationship Type="http://schemas.openxmlformats.org/officeDocument/2006/relationships/notesMaster" Target="/ppt/notesMasters/notesMaster1.xml" Id="R1b2a9a7894db42c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a0058c45a9f4509" /><Relationship Type="http://schemas.openxmlformats.org/officeDocument/2006/relationships/notesMaster" Target="/ppt/notesMasters/notesMaster1.xml" Id="R7a4837e29a8e4d1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862bc50a2f4b11" /><Relationship Type="http://schemas.openxmlformats.org/officeDocument/2006/relationships/notesMaster" Target="/ppt/notesMasters/notesMaster1.xml" Id="R06cbf029d10342a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f5391311b5c4a98" /><Relationship Type="http://schemas.openxmlformats.org/officeDocument/2006/relationships/notesMaster" Target="/ppt/notesMasters/notesMaster1.xml" Id="R492ab333ff39419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9ec4776eeef4f5d" /><Relationship Type="http://schemas.openxmlformats.org/officeDocument/2006/relationships/notesMaster" Target="/ppt/notesMasters/notesMaster1.xml" Id="Ra0cac01f2b4e4a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0bee1a6ee5b4b3a" /><Relationship Type="http://schemas.openxmlformats.org/officeDocument/2006/relationships/notesMaster" Target="/ppt/notesMasters/notesMaster1.xml" Id="R15bede28ff004d6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7b25606abb14d14" /><Relationship Type="http://schemas.openxmlformats.org/officeDocument/2006/relationships/notesMaster" Target="/ppt/notesMasters/notesMaster1.xml" Id="R0c803e0e1993435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361e7ea26604b50" /><Relationship Type="http://schemas.openxmlformats.org/officeDocument/2006/relationships/notesMaster" Target="/ppt/notesMasters/notesMaster1.xml" Id="Rc1b2cdf7689941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Security assurance through controlled disclosure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https://genesecure.ca/platform/trust-center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module brings these activities into the shared risk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Public trust profile: Publish the reviewed security program summary.</a:t>
            </a:r>
          </a:p>
          <a:p xmlns:a="http://schemas.openxmlformats.org/drawingml/2006/main">
            <a:r>
              <a:t>NDA-gated document access: Approve access to sensitive assurance material.</a:t>
            </a:r>
          </a:p>
          <a:p xmlns:a="http://schemas.openxmlformats.org/drawingml/2006/main">
            <a:r>
              <a:t>Live control status: Show monitored status from the control program.</a:t>
            </a:r>
          </a:p>
          <a:p xmlns:a="http://schemas.openxmlformats.org/drawingml/2006/main">
            <a:r>
              <a:t>Framework and certification status: Distinguish achieved, in-progress and other statuses.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https://genesecure.ca/platform/trust-center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remaining capabilities connect day-to-day work to oversight.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Subprocessor register: Maintain provider categories and data locations.</a:t>
            </a:r>
          </a:p>
          <a:p xmlns:a="http://schemas.openxmlformats.org/drawingml/2006/main">
            <a:r>
              <a:t>Questionnaire intake: Route inbound requests to the answer workflow.</a:t>
            </a:r>
          </a:p>
          <a:p xmlns:a="http://schemas.openxmlformats.org/drawingml/2006/main">
            <a:r>
              <a:t>Access audit trail: Retain requests, grants and download records.</a:t>
            </a:r>
          </a:p>
          <a:p xmlns:a="http://schemas.openxmlformats.org/drawingml/2006/main">
            <a:r>
              <a:t>Publishing approvals: Keep publication under designated review.</a:t>
            </a:r>
          </a:p>
          <a:p xmlns:a="http://schemas.openxmlformats.org/drawingml/2006/main">
            <a:r>
              <a:t>Vendor trust monitoring: Track material changes in supplier trust profiles.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https://genesecure.ca/platform/trust-center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proposed operating workflow for your evaluation.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Prepare: Select current, approved assurance material.</a:t>
            </a:r>
          </a:p>
          <a:p xmlns:a="http://schemas.openxmlformats.org/drawingml/2006/main">
            <a:r>
              <a:t>Classify: Separate public statements from restricted documents.</a:t>
            </a:r>
          </a:p>
          <a:p xmlns:a="http://schemas.openxmlformats.org/drawingml/2006/main">
            <a:r>
              <a:t>Approve: Review publication and document access requests.</a:t>
            </a:r>
          </a:p>
          <a:p xmlns:a="http://schemas.openxmlformats.org/drawingml/2006/main">
            <a:r>
              <a:t>Track: Record access and maintain the published position.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https://genesecure.ca/platform/trust-center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The relationships that make the workflow understandable.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Public: Reviewed program and framework statements.</a:t>
            </a:r>
          </a:p>
          <a:p xmlns:a="http://schemas.openxmlformats.org/drawingml/2006/main">
            <a:r>
              <a:t>Restricted: Documents that need access review or an NDA.</a:t>
            </a:r>
          </a:p>
          <a:p xmlns:a="http://schemas.openxmlformats.org/drawingml/2006/main">
            <a:r>
              <a:t>Approved: The permitted audience and current artifact.</a:t>
            </a:r>
          </a:p>
          <a:p xmlns:a="http://schemas.openxmlformats.org/drawingml/2006/main">
            <a:r>
              <a:t>Recorded: Requests, approvals, grants and downloads.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https://genesecure.ca/platform/trust-center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prospective customer finds the public trust profile and requests a report that requires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Team response: Route the request to the owner. Check the applicable NDA and access conditions before granting access to the approved version.</a:t>
            </a:r>
          </a:p>
          <a:p xmlns:a="http://schemas.openxmlformats.org/drawingml/2006/main">
            <a:r>
              <a:t>Decision point: A framework alignment statement must remain distinct from an achieved certification.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https://genesecure.ca/platform/trust-center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intended workflow benefits, not measured customer results or guarantees. Evaluate them against an agreed baseline. Human reviewers retain accountability.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consistent buyer assurance experience: Give evaluators one reviewed place to find the security program and request supporting material.</a:t>
            </a:r>
          </a:p>
          <a:p xmlns:a="http://schemas.openxmlformats.org/drawingml/2006/main">
            <a:r>
              <a:t>Controlled disclosure with less chasing: Owners review access requests against the document version and required conditions.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https://genesecure.ca/platform/trust-center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Confirm the interfaces and available data for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 Approved policies, reports, control status and subprocessor records.</a:t>
            </a:r>
          </a:p>
          <a:p xmlns:a="http://schemas.openxmlformats.org/drawingml/2006/main">
            <a:r>
              <a:t>Connected modules: Compliance, Questionnaire Automation and Vendor Risk.</a:t>
            </a:r>
          </a:p>
          <a:p xmlns:a="http://schemas.openxmlformats.org/drawingml/2006/main">
            <a:r>
              <a:t>Working outputs: Published trust material and controlled access records.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https://genesecure.ca/platform/trust-center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Use a representative case and agree the acceptance evidence before expansion.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Assurance owner: Approve statements and restricted disclosures.</a:t>
            </a:r>
          </a:p>
          <a:p xmlns:a="http://schemas.openxmlformats.org/drawingml/2006/main">
            <a:r>
              <a:t>Evidence: Keep artifact versions, approval and access history.</a:t>
            </a:r>
          </a:p>
          <a:p xmlns:a="http://schemas.openxmlformats.org/drawingml/2006/main">
            <a:r>
              <a:t>Measure: Track stale documents and time to complete access reviews.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https://genesecure.ca/platform/trust-center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Bring a representative workflow, its source records and the people who own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Starting point: A buyer requests a restricted assurance report</a:t>
            </a:r>
          </a:p>
          <a:p xmlns:a="http://schemas.openxmlformats.org/drawingml/2006/main">
            <a:r>
              <a:t>Working session: Follow the case from input through review to retained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https://genesecure.ca/platform/trust-center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e10226ef334d1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b6713a7df54b91" /><Relationship Type="http://schemas.openxmlformats.org/officeDocument/2006/relationships/slideLayout" Target="/ppt/slideLayouts/slideLayout1.xml" Id="R5184266223f047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84266223f047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249113f0964e43" /><Relationship Type="http://schemas.openxmlformats.org/officeDocument/2006/relationships/image" Target="/ppt/media/image.jpeg" Id="R5d133ff38b3a4211" /><Relationship Type="http://schemas.openxmlformats.org/officeDocument/2006/relationships/image" Target="/ppt/media/image.png" Id="R78c20dc6a3f14825" /><Relationship Type="http://schemas.openxmlformats.org/officeDocument/2006/relationships/notesSlide" Target="/ppt/notesSlides/notesSlide1.xml" Id="Rc8761dbd1ac146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c8cebddb26489f" /><Relationship Type="http://schemas.openxmlformats.org/officeDocument/2006/relationships/image" Target="/ppt/media/image2.png" Id="R40c04c4d2b0b400a" /><Relationship Type="http://schemas.openxmlformats.org/officeDocument/2006/relationships/notesSlide" Target="/ppt/notesSlides/notesSlide2.xml" Id="R0139c72fd39e45f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e548df96ed4964" /><Relationship Type="http://schemas.openxmlformats.org/officeDocument/2006/relationships/image" Target="/ppt/media/image3.png" Id="R42e14e050de046b2" /><Relationship Type="http://schemas.openxmlformats.org/officeDocument/2006/relationships/notesSlide" Target="/ppt/notesSlides/notesSlide3.xml" Id="R084d4c5c2daa44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200f44e2904a0b" /><Relationship Type="http://schemas.openxmlformats.org/officeDocument/2006/relationships/image" Target="/ppt/media/image4.png" Id="R0f490c9a88524d47" /><Relationship Type="http://schemas.openxmlformats.org/officeDocument/2006/relationships/notesSlide" Target="/ppt/notesSlides/notesSlide4.xml" Id="R7d57d081319c4cf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7dda3ff9274921" /><Relationship Type="http://schemas.openxmlformats.org/officeDocument/2006/relationships/image" Target="/ppt/media/image5.png" Id="R558c0748ecff4908" /><Relationship Type="http://schemas.openxmlformats.org/officeDocument/2006/relationships/notesSlide" Target="/ppt/notesSlides/notesSlide5.xml" Id="Redae78a5687243e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177d3599844881" /><Relationship Type="http://schemas.openxmlformats.org/officeDocument/2006/relationships/image" Target="/ppt/media/image6.png" Id="Rf428238f578b4042" /><Relationship Type="http://schemas.openxmlformats.org/officeDocument/2006/relationships/notesSlide" Target="/ppt/notesSlides/notesSlide6.xml" Id="Recd5265c874440f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20600bac5f47c5" /><Relationship Type="http://schemas.openxmlformats.org/officeDocument/2006/relationships/image" Target="/ppt/media/image7.png" Id="R1c0c7d9ede7945d8" /><Relationship Type="http://schemas.openxmlformats.org/officeDocument/2006/relationships/notesSlide" Target="/ppt/notesSlides/notesSlide7.xml" Id="Ra8f3e48832a2486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03eeebb4c340be" /><Relationship Type="http://schemas.openxmlformats.org/officeDocument/2006/relationships/image" Target="/ppt/media/image8.png" Id="Rc38cfbc31b0e4ea3" /><Relationship Type="http://schemas.openxmlformats.org/officeDocument/2006/relationships/notesSlide" Target="/ppt/notesSlides/notesSlide8.xml" Id="R3e44a5f9cd82464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0dae04d8af4323" /><Relationship Type="http://schemas.openxmlformats.org/officeDocument/2006/relationships/image" Target="/ppt/media/image9.png" Id="R573ebb03e389419e" /><Relationship Type="http://schemas.openxmlformats.org/officeDocument/2006/relationships/notesSlide" Target="/ppt/notesSlides/notesSlide9.xml" Id="Rc53a8e8b4c32422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f128f43008491b" /><Relationship Type="http://schemas.openxmlformats.org/officeDocument/2006/relationships/image" Target="/ppt/media/image10.png" Id="Rfc95b9faac48474a" /><Relationship Type="http://schemas.openxmlformats.org/officeDocument/2006/relationships/hyperlink" Target="https://genellipse.com" TargetMode="External" Id="Rf8bd4503b9154e45" /><Relationship Type="http://schemas.openxmlformats.org/officeDocument/2006/relationships/hyperlink" Target="https://genesecure.ca" TargetMode="External" Id="R6733320a6f314fbd" /><Relationship Type="http://schemas.openxmlformats.org/officeDocument/2006/relationships/notesSlide" Target="/ppt/notesSlides/notesSlide10.xml" Id="R9cd5094223de472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133ff38b3a421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57969C-99EF-456F-BF05-839482B1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E2C67A-75BC-4DE5-9AB7-6C87D7F28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c20dc6a3f14825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D716C5-8E43-4A21-98F5-F3EB9D3F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CD718A-B2BE-499B-BDE0-0CD18F9DD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SECURITY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6E49CE-6C8F-4DCF-B2DC-B15C4403E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64770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Trust Center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335AB7-C4DA-4757-9ADE-797965E2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76775"/>
            <a:ext cx="576262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Security assurance through controlled disclosure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8021E7-8D1A-4C60-98FE-9D4ACBB83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0D7AD1-C88C-423F-A28C-65DE1C061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A2A7DE-6A78-400D-8190-19305B81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6428080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c04c4d2b0b400a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AA9F91-48DA-4042-BC21-C8D62FAD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78A854-B570-43A0-90FB-E5468CD05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Core capabilities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800ABB-2E59-4321-B568-8CC572BC2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main activities and the information they connect.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6355D-1E63-4F92-9347-486916C22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461DB5-437F-499A-A1B6-74A98233C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Public trust profile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1C38C0-1B09-4BDE-9153-6E6E95ACF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Publish the reviewed security program summary.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EE952B-7F9E-49F1-A47F-C85361290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F0DC74-3D72-4DF3-BB47-CD62D142D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NDA-gated document access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BE2A47-3F67-4508-B77A-EF264935B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Approve access to sensitive assurance material.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673731-A298-4D58-B689-C8F61F582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9265D6-6E85-4B7B-9781-897D139B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Live control status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908AC3-7B2A-4AB3-B0A8-30FE660AA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Show monitored status from the control program.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1E5813-2E1C-41FB-8E26-A3F5F0AFD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CBAB82-E383-46E7-A40F-FFB0A5DF5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Framework and certification status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CFA99C-1812-4EFD-84C1-1D7E72436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Distinguish achieved, in-progress and other statuses.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C548D2-5485-4878-AA9A-AC67BE2D7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6666A8-4B16-4F81-945A-42261F4C9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81807B-4922-4292-8FDC-71E8A8653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17147027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e14e050de046b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91330C-F0F6-4442-9128-BE9760F15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F62D35-EF56-4312-8B7B-030B9FA83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From daily work to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0E8272-EE32-413C-9CED-65C0F0F3E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Supporting functions keep decisions and evidence current.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4C0997-772A-4A59-AC75-33543C146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916781-BAC2-4B1A-814A-98EE9AF74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Subprocessor register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4D74F9-9D40-4787-BC09-399086CE5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0522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Maintain provider categories and data locations.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98D22C-53C6-4D89-B35D-63410240E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043439-E24E-45D6-A15D-ABDB35478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Questionnaire intake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412F65-9786-4BA9-9060-919BD8D6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70522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Route inbound requests to the answer workflow.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A298D4-0787-436D-80DE-AD8431C9B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5290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3B0D94-B2F8-4049-B581-D8BD1C99F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8625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Access audit trail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5C6B3E-9F37-4B65-852F-64BFA17EB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Retain requests, grants and download records.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20ADB4-20E0-4682-9193-79236478F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15290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8BF085-0771-4D2D-81D9-BCD616D91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28625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Publishing approvals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4DFCEA-39A7-429B-9DF5-CE65DDCA1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5297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Keep publication under designated review.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4414BA-5A18-4F3B-91B5-C37C28AFD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006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8ED3BF-7745-407E-B278-67A9EC238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3400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Vendor trust monitoring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874F19-19D1-474A-8E33-225B034D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0072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Track material changes in supplier trust profiles.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D1763E-5AB1-48DA-B5A6-DD0776D6C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D37379-34B2-40E7-86D9-6B5226C7F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5DE69D-6510-4C43-9FE0-1949C53D6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20240276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490c9a88524d47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622165-65E3-43FC-A1AD-DB00A0981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8F1B27-3330-4842-8BCB-17ACE9775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How the work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53EF84-2643-4321-9071-69C287672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proposed operating workflow for your evaluation.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6CAF26-8938-4114-8D5E-C90FBDAD5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6BD070-EC4F-4A82-A784-99BCC1E78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BBA4C6-823F-4B00-83CD-41F400A79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Prepare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7AF100-2909-4FA4-8285-4B2D3299F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Select current, approved assurance material.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CDF48C-22DE-4E83-88DA-C694FC128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7E60CC-4659-4FFF-AD63-A6D644CAF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5B54FB-241C-4CB7-B1C3-69B69F05B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DF7550-B697-43C3-AE7D-8C0377767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Classify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CBD002-9B21-4AAB-8D00-DA23FCBC6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Separate public statements from restricted documents.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6B7933-8348-44AF-AF2C-FF802A324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514893-45C3-447F-93A4-92591F3A5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C46764-3172-41C8-A115-AE1A6BEAF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07CB41-8D62-4342-AE05-95D166F1A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Approve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603931-B7ED-4A61-BFF2-9D6F51B0E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Review publication and document access requests.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52A47E-F6FE-4947-9CC0-62AD4510C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D0E5D0-A16A-4C83-96C0-549402B11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DFE288-41F8-4C47-8FA3-A50B6258B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8446C4-9150-4CD8-961A-0DB29C7C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Track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EFA13E-E279-4D4C-9A4E-0400DBB90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Record access and maintain the published position.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13B128-3B5F-4F64-A1C0-51344C6A2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AE022F-2360-4EFD-9239-2E79F789C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71EFA0-EDA6-47BE-A0FD-37633E081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13304313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8c0748ecff4908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D6235A-7182-4F89-B3E0-1CA211E69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F863F1-7675-43E0-A0B1-AE939B437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Disclosure follows the sensitivity of the evidence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656529-E12F-427A-B288-D9AE0BB00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relationships that make the workflow understandable.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A205DF-17F4-4F87-A1F9-F03FC101B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AC3F47-A778-4256-BE39-26D172707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E41AEE-A45D-4C12-B98D-1E790B70C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Public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7BC2BC-A1C8-4606-B930-83CB7A66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Reviewed program and framework statements.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BC36BF-7F53-433F-A7E4-8C165E3C4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739218-D3C6-4EA8-B944-188B86D6D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240B9A-1C78-4283-B6BA-69DEC754D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4F70A7-D45A-4729-B4C7-AD3C2F2F9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Restricted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C8EAC1-3AC5-4358-82F4-890A9C129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Documents that need access review or an NDA.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BAFBE5-DECB-41FB-9AFD-FA7FD13FF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B91D81-0555-407B-990A-8E0C5B8B7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45C3F8-9E0E-4DFA-995B-0F2C9E176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B3B317-81B1-4F12-939F-C0B492595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Approved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C15588-7B45-4AAC-B7FF-A6D2B28A9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permitted audience and current artifact.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16907B-ADA0-4E0F-95E6-87FE5C2DA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545C01-FE5A-41A9-BC50-EB3F9C7CB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B75925-0766-4319-BE94-D7EC31DE8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058076-9E8C-49D6-9865-7F5D483BF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Recorded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DDED89-8CB3-4D04-B71F-5E187618D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Requests, approvals, grants and downloads.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EBA764-1956-44A5-B6A8-732BEAB8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D1B69D-DB43-4210-BEE8-C0D306C7B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38673E-ABCC-4AE9-886C-EE7F90253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2936725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28238f578b404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4B69B2-9B9E-4FBE-A92C-9594AD2F6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7E76C2-11D7-4DE4-853F-3233952A1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buyer requests a restricted assurance report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9BD68A-A4FF-40C7-B10D-BE8E24692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prospective customer finds the public trust profile and requests a report that requires approval.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DB4DA5-32BC-4F80-82E9-B228C71B4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4083A0-E375-45AC-A7CB-F32727AB2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Team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FC1C3B-A1BE-4443-91AC-96F5163FD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Route the request to the owner. Check the applicable NDA and access conditions before granting access to the approved version.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59FF30-3886-469A-83C8-9BDEEF074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8BAFE5-3A94-457D-8DC4-AD7642E91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Decision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117A20-165E-4F74-938E-9F3411F05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framework alignment statement must remain distinct from an achieved certification.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F0D1F7-01A0-4311-A2FC-68E43B4DE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4037B1-828C-4446-B53A-84A4E69E7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DA7931-FA4C-483E-9ABC-36A0F2F38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19722870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0c7d9ede7945d8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481943-1DD5-4A51-ADA2-5C3CCA337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62DEEA-091C-4B67-A6F3-7A3910CDC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changes for your team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D0065D-E8BF-4F05-AAB7-C53060981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practical value to evaluate against your current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E4A347-F909-44E9-B274-E395DD7FF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357E86-711D-4E0C-96E7-5AD00B47D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A consistent buyer assurance experience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9A6CFE-9D3F-4D90-9486-6EC215C1E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Give evaluators one reviewed place to find the security program and request supporting material.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6E240F-CB91-44C7-B6AD-A2A932FBC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A5F5D5-E9F4-4420-AED5-4736EDCE6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Controlled disclosure with less chasing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D364B7-1843-4C96-978B-0590DFB58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Owners review access requests against the document version and required conditions.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F61C76-5B76-4BBC-A68F-BCD866D9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6951F9-9BAB-4152-9F3D-3F738CDEA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CAB57D-1D67-4586-A434-D37B382FC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1387038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8cfbc31b0e4ea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0F59D1-7584-45BF-823A-51FF86822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E495F5-8E7F-4701-8A8F-A961B65E3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Where this module connects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81E92C-7A26-4C52-B434-3E824D8AA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Confirm the interfaces and available data for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FBC394-B882-4B77-B2C6-871A879C7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D11C35-9E2C-4C68-A330-3798B054A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770B9F-877D-4E18-BDCC-2D2CFA073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Approved policies, reports, control status and subprocessor records.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C0474D-C64B-4D29-8DCD-866FA78FA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115146-C4BF-4606-8384-03DC35E36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Connected modules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21596E-4A8D-4044-9882-0F7A485D0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Compliance, Questionnaire Automation and Vendor Risk.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544C81-15C0-4031-BF95-B137CED3C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D4D19B-FC3C-4F38-9191-6F9B2808F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outputs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632858-6384-46EE-94DC-6F5FEED23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Published trust material and controlled access records.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1382AB-8774-4ECA-89D3-4F98D6115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3BD9E6-F74F-4AD4-A1BC-05CE1CA3D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8478FA-3047-4957-B8BA-8C2891938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15235574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3ebb03e389419e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96C31B-09C3-421E-8805-BA22469E7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FCDAC9-DE30-4118-B373-A24D9DC94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to validate in your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098535-4088-434E-8EE9-CE7CD0A0E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a representative case and agree the acceptance evidence before expansion.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923524-0EF1-4F90-8216-75FED917F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8F217C-D3BA-4149-BB39-1E0F0EDAB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Assurance owner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E18978-8509-4CA4-B709-D502082D1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Approve statements and restricted disclosures.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478837-0D99-4C03-A357-41FED154E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AAE0A7-0AB3-456E-98BF-79C094A55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63EEAB-3E55-4C97-9452-0CABC555E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Keep artifact versions, approval and access history.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593147-98DA-47DB-AA09-D37258EB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BC3000-FA38-4FAF-B1B8-02FD118E0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3DB7BA-5BCD-4F4E-BC2F-2A0148056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Track stale documents and time to complete access reviews.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685DAF-EDA7-4156-BBFB-23625DF1A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0C975A-62C5-40DE-85A2-83654FEF0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173657-6389-4F03-9D57-9089DCCC7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8254110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95b9faac48474a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20FBAF-F6FF-4011-98CB-7BDC8EF29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8C000C-60E9-47C3-AD48-61A0F813F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focused walkthrough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Trust Center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56167A-B94D-452B-A456-C7910F3D6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Bring a representative workflow, its source records and the people who own the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F09A64-AA4D-45DE-99D1-40B27307B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545BAE-8204-4EB2-8476-524747A66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Starting point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56EEFA-FB01-4A39-A016-1C4229AE6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buyer requests a restricted assurance report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D90ABB-7366-40C1-89A1-870C1FC33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F89910-03D8-45E3-8D57-3A980873A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session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23AEFF-F167-495B-A092-255251101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Follow the case from input through review to retained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2AEE34-2F63-40AF-8E2C-462A81D60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f8bd4503b9154e45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40BFD0-5AD1-4C9A-B419-7AE91E7FC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6733320a6f314fbd"/>
              </a:rPr>
              <a:t>genesecure.ca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615D62-CC92-409E-8A47-887A0A154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673ACB-AD3F-49A5-9054-55B9174CD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570E1B-65F3-4F9F-9650-088BFE4C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801958912"/>
      </p:ext>
    </p:extLst>
  </p:cSld>
</p:sld>
</file>

<file path=ppt/theme/theme1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2026-09-28T11:07:40.2140000Z</dcterms:created>
  <dcterms:modified xsi:type="dcterms:W3CDTF">2026-09-28T11:07:40.2140000Z</dcterms:modified>
</coreProperties>
</file>