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ddbcd874af4961" /><Relationship Type="http://schemas.openxmlformats.org/officeDocument/2006/relationships/extended-properties" Target="/docProps/app.xml" Id="Rd3d9e4adbaf9479e" /><Relationship Type="http://schemas.openxmlformats.org/officeDocument/2006/relationships/officeDocument" Target="/ppt/presentation.xml" Id="Re99c648a3ed14d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3d04e72ce1746d2"/>
  </p:sldMasterIdLst>
  <p:notesMasterIdLst>
    <p:notesMasterId xmlns:r="http://schemas.openxmlformats.org/officeDocument/2006/relationships" r:id="R82f78df0630f4461"/>
  </p:notesMasterIdLst>
  <p:sldIdLst>
    <p:sldId xmlns:r="http://schemas.openxmlformats.org/officeDocument/2006/relationships" id="256" r:id="R096caab3c5044770"/>
    <p:sldId xmlns:r="http://schemas.openxmlformats.org/officeDocument/2006/relationships" id="257" r:id="Rc384e206e36c4757"/>
    <p:sldId xmlns:r="http://schemas.openxmlformats.org/officeDocument/2006/relationships" id="258" r:id="Rd8c6849f87b641fb"/>
    <p:sldId xmlns:r="http://schemas.openxmlformats.org/officeDocument/2006/relationships" id="259" r:id="Rdff963e1974042b3"/>
    <p:sldId xmlns:r="http://schemas.openxmlformats.org/officeDocument/2006/relationships" id="260" r:id="R0f2e3e090d6c4e77"/>
    <p:sldId xmlns:r="http://schemas.openxmlformats.org/officeDocument/2006/relationships" id="261" r:id="R0fbb3bcd6b38491e"/>
    <p:sldId xmlns:r="http://schemas.openxmlformats.org/officeDocument/2006/relationships" id="262" r:id="R8d26d6e1c83b4d69"/>
    <p:sldId xmlns:r="http://schemas.openxmlformats.org/officeDocument/2006/relationships" id="263" r:id="R342304e8adf14f03"/>
    <p:sldId xmlns:r="http://schemas.openxmlformats.org/officeDocument/2006/relationships" id="264" r:id="R6e48d2d2c817404d"/>
    <p:sldId xmlns:r="http://schemas.openxmlformats.org/officeDocument/2006/relationships" id="265" r:id="R5dd9a5b356844b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28376e0f72451e" /><Relationship Type="http://schemas.openxmlformats.org/officeDocument/2006/relationships/slideMaster" Target="/ppt/slideMasters/slideMaster1.xml" Id="Re3d04e72ce1746d2" /><Relationship Type="http://schemas.openxmlformats.org/officeDocument/2006/relationships/notesMaster" Target="/ppt/notesMasters/notesMaster1.xml" Id="R82f78df0630f4461" /><Relationship Type="http://schemas.openxmlformats.org/officeDocument/2006/relationships/presProps" Target="/ppt/presProps.xml" Id="Re1a38ddff8b74394" /><Relationship Type="http://schemas.openxmlformats.org/officeDocument/2006/relationships/tableStyles" Target="/ppt/tableStyles.xml" Id="Rde466942788144cc" /><Relationship Type="http://schemas.openxmlformats.org/officeDocument/2006/relationships/slide" Target="/ppt/slides/slide1.xml" Id="R096caab3c5044770" /><Relationship Type="http://schemas.openxmlformats.org/officeDocument/2006/relationships/slide" Target="/ppt/slides/slide2.xml" Id="Rc384e206e36c4757" /><Relationship Type="http://schemas.openxmlformats.org/officeDocument/2006/relationships/slide" Target="/ppt/slides/slide3.xml" Id="Rd8c6849f87b641fb" /><Relationship Type="http://schemas.openxmlformats.org/officeDocument/2006/relationships/slide" Target="/ppt/slides/slide4.xml" Id="Rdff963e1974042b3" /><Relationship Type="http://schemas.openxmlformats.org/officeDocument/2006/relationships/slide" Target="/ppt/slides/slide5.xml" Id="R0f2e3e090d6c4e77" /><Relationship Type="http://schemas.openxmlformats.org/officeDocument/2006/relationships/slide" Target="/ppt/slides/slide6.xml" Id="R0fbb3bcd6b38491e" /><Relationship Type="http://schemas.openxmlformats.org/officeDocument/2006/relationships/slide" Target="/ppt/slides/slide7.xml" Id="R8d26d6e1c83b4d69" /><Relationship Type="http://schemas.openxmlformats.org/officeDocument/2006/relationships/slide" Target="/ppt/slides/slide8.xml" Id="R342304e8adf14f03" /><Relationship Type="http://schemas.openxmlformats.org/officeDocument/2006/relationships/slide" Target="/ppt/slides/slide9.xml" Id="R6e48d2d2c817404d" /><Relationship Type="http://schemas.openxmlformats.org/officeDocument/2006/relationships/slide" Target="/ppt/slides/slide10.xml" Id="R5dd9a5b356844b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ddf2d2ecd9c4b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f6c16729a84459" /><Relationship Type="http://schemas.openxmlformats.org/officeDocument/2006/relationships/notesMaster" Target="/ppt/notesMasters/notesMaster1.xml" Id="R06b5f09e857d49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a5bbfa47f0400c" /><Relationship Type="http://schemas.openxmlformats.org/officeDocument/2006/relationships/notesMaster" Target="/ppt/notesMasters/notesMaster1.xml" Id="R7e449e095b724c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5f583538034493" /><Relationship Type="http://schemas.openxmlformats.org/officeDocument/2006/relationships/notesMaster" Target="/ppt/notesMasters/notesMaster1.xml" Id="R18486238cbd6400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9ca6d66923456e" /><Relationship Type="http://schemas.openxmlformats.org/officeDocument/2006/relationships/notesMaster" Target="/ppt/notesMasters/notesMaster1.xml" Id="Rf304663f8d9140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269309880047e4" /><Relationship Type="http://schemas.openxmlformats.org/officeDocument/2006/relationships/notesMaster" Target="/ppt/notesMasters/notesMaster1.xml" Id="Raec679b643fb49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08d79a55544754" /><Relationship Type="http://schemas.openxmlformats.org/officeDocument/2006/relationships/notesMaster" Target="/ppt/notesMasters/notesMaster1.xml" Id="R59941d04775f47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dac0987a154437" /><Relationship Type="http://schemas.openxmlformats.org/officeDocument/2006/relationships/notesMaster" Target="/ppt/notesMasters/notesMaster1.xml" Id="R8732a753830a4e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1741505e2143f2" /><Relationship Type="http://schemas.openxmlformats.org/officeDocument/2006/relationships/notesMaster" Target="/ppt/notesMasters/notesMaster1.xml" Id="Rff8a24ec9a1c435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527c1f9b4845f2" /><Relationship Type="http://schemas.openxmlformats.org/officeDocument/2006/relationships/notesMaster" Target="/ppt/notesMasters/notesMaster1.xml" Id="R261fccc26c03424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ad8a3579e6a492c" /><Relationship Type="http://schemas.openxmlformats.org/officeDocument/2006/relationships/notesMaster" Target="/ppt/notesMasters/notesMaster1.xml" Id="R530af0b30d1b40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Evidence supports every proposed answer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Questionnaire intake and parsing: Structure incoming questions for assignment.</a:t>
            </a:r>
          </a:p>
          <a:p xmlns:a="http://schemas.openxmlformats.org/drawingml/2006/main">
            <a:r>
              <a:t>AI-assisted draft answers: Use permitted controls and evidence to prepare answers.</a:t>
            </a:r>
          </a:p>
          <a:p xmlns:a="http://schemas.openxmlformats.org/drawingml/2006/main">
            <a:r>
              <a:t>Source citations: Connect each response to supporting material.</a:t>
            </a:r>
          </a:p>
          <a:p xmlns:a="http://schemas.openxmlformats.org/drawingml/2006/main">
            <a:r>
              <a:t>Reviewer routing and approval: Require the designated owner to review the answer.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Versioned answer bank: Reuse approved language with its version context.</a:t>
            </a:r>
          </a:p>
          <a:p xmlns:a="http://schemas.openxmlformats.org/drawingml/2006/main">
            <a:r>
              <a:t>Edit and approval history: Retain how the response changed and who approved it.</a:t>
            </a:r>
          </a:p>
          <a:p xmlns:a="http://schemas.openxmlformats.org/drawingml/2006/main">
            <a:r>
              <a:t>Exception tracking: Assign gaps, partial responses and negative answers.</a:t>
            </a:r>
          </a:p>
          <a:p xmlns:a="http://schemas.openxmlformats.org/drawingml/2006/main">
            <a:r>
              <a:t>Trust Center synchronization: Keep approved answers aligned with published proof.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Parse: Structure the questions from the incoming request.</a:t>
            </a:r>
          </a:p>
          <a:p xmlns:a="http://schemas.openxmlformats.org/drawingml/2006/main">
            <a:r>
              <a:t>Draft: Prepare answers from permitted evidence.</a:t>
            </a:r>
          </a:p>
          <a:p xmlns:a="http://schemas.openxmlformats.org/drawingml/2006/main">
            <a:r>
              <a:t>Review: Owners check citations, gaps and proposed wording.</a:t>
            </a:r>
          </a:p>
          <a:p xmlns:a="http://schemas.openxmlformats.org/drawingml/2006/main">
            <a:r>
              <a:t>Release: Send only the approved response and retain its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Question: The exact scope of the buyer request.</a:t>
            </a:r>
          </a:p>
          <a:p xmlns:a="http://schemas.openxmlformats.org/drawingml/2006/main">
            <a:r>
              <a:t>Source: The policy, control or approved artifact.</a:t>
            </a:r>
          </a:p>
          <a:p xmlns:a="http://schemas.openxmlformats.org/drawingml/2006/main">
            <a:r>
              <a:t>Draft: A proposed response with its supporting citation.</a:t>
            </a:r>
          </a:p>
          <a:p xmlns:a="http://schemas.openxmlformats.org/drawingml/2006/main">
            <a:r>
              <a:t>Review: A confirmed answer or an owned exception.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draft response cites a previously approved answer, but the underlying policy has changed.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Retrieve the current evidence, revise the answer, and route the affected question to its subject-matter owner for approval.</a:t>
            </a:r>
          </a:p>
          <a:p xmlns:a="http://schemas.openxmlformats.org/drawingml/2006/main">
            <a:r>
              <a:t>Decision point: Prior approval does not make an answer current for every new questionnaire.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Less drafting from a blank page: Evidence-backed suggestions give subject-matter owners a response they can verify and refine.</a:t>
            </a:r>
          </a:p>
          <a:p xmlns:a="http://schemas.openxmlformats.org/drawingml/2006/main">
            <a:r>
              <a:t>More consistent customer answers: Approved versions and tracked exceptions help teams explain changes across requests.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Questionnaires, policies, live control evidence and approved answers.</a:t>
            </a:r>
          </a:p>
          <a:p xmlns:a="http://schemas.openxmlformats.org/drawingml/2006/main">
            <a:r>
              <a:t>Connected modules: Trust Center, Compliance and Cortex.</a:t>
            </a:r>
          </a:p>
          <a:p xmlns:a="http://schemas.openxmlformats.org/drawingml/2006/main">
            <a:r>
              <a:t>Working outputs: Reviewed responses, citations and exception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Subject-matter reviewer: Approve factual accuracy and permitted disclosure.</a:t>
            </a:r>
          </a:p>
          <a:p xmlns:a="http://schemas.openxmlformats.org/drawingml/2006/main">
            <a:r>
              <a:t>Evidence: Retain the exact source, edits and final approved version.</a:t>
            </a:r>
          </a:p>
          <a:p xmlns:a="http://schemas.openxmlformats.org/drawingml/2006/main">
            <a:r>
              <a:t>Measure: Track review turnaround, unanswered questions and citation corrections.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An answer bank entry refers to an old policy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https://genesecure.ca/platform/security-questionnaire-automation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cf18c52e8349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a051e072934ab8" /><Relationship Type="http://schemas.openxmlformats.org/officeDocument/2006/relationships/slideLayout" Target="/ppt/slideLayouts/slideLayout1.xml" Id="R545a72dbd69742b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5a72dbd69742b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95b8d19f64ebb" /><Relationship Type="http://schemas.openxmlformats.org/officeDocument/2006/relationships/image" Target="/ppt/media/image.jpeg" Id="R80be88ea26d74d4b" /><Relationship Type="http://schemas.openxmlformats.org/officeDocument/2006/relationships/image" Target="/ppt/media/image.png" Id="Rff71c61fe6ca4372" /><Relationship Type="http://schemas.openxmlformats.org/officeDocument/2006/relationships/notesSlide" Target="/ppt/notesSlides/notesSlide1.xml" Id="R3f514fa25f69415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3f860e8d2c4784" /><Relationship Type="http://schemas.openxmlformats.org/officeDocument/2006/relationships/image" Target="/ppt/media/image2.png" Id="Ra3b95ebdffd3440f" /><Relationship Type="http://schemas.openxmlformats.org/officeDocument/2006/relationships/notesSlide" Target="/ppt/notesSlides/notesSlide2.xml" Id="R92637813546544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222f5f85a44b5c" /><Relationship Type="http://schemas.openxmlformats.org/officeDocument/2006/relationships/image" Target="/ppt/media/image3.png" Id="R9b140d1c89c04191" /><Relationship Type="http://schemas.openxmlformats.org/officeDocument/2006/relationships/notesSlide" Target="/ppt/notesSlides/notesSlide3.xml" Id="Rbc319e5047f542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e5203659af4597" /><Relationship Type="http://schemas.openxmlformats.org/officeDocument/2006/relationships/image" Target="/ppt/media/image4.png" Id="R7114dcab959f48c9" /><Relationship Type="http://schemas.openxmlformats.org/officeDocument/2006/relationships/notesSlide" Target="/ppt/notesSlides/notesSlide4.xml" Id="Re182529f5b3a42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3b0619a004820" /><Relationship Type="http://schemas.openxmlformats.org/officeDocument/2006/relationships/image" Target="/ppt/media/image5.png" Id="R9ac63105f1094531" /><Relationship Type="http://schemas.openxmlformats.org/officeDocument/2006/relationships/notesSlide" Target="/ppt/notesSlides/notesSlide5.xml" Id="Rfac6d759705f42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fb243188b491a" /><Relationship Type="http://schemas.openxmlformats.org/officeDocument/2006/relationships/image" Target="/ppt/media/image6.png" Id="R49f3f0f7140d48d9" /><Relationship Type="http://schemas.openxmlformats.org/officeDocument/2006/relationships/notesSlide" Target="/ppt/notesSlides/notesSlide6.xml" Id="R2f3da9ebe5c64a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5e0537a02a4bbd" /><Relationship Type="http://schemas.openxmlformats.org/officeDocument/2006/relationships/image" Target="/ppt/media/image7.png" Id="Raf343c7670624769" /><Relationship Type="http://schemas.openxmlformats.org/officeDocument/2006/relationships/notesSlide" Target="/ppt/notesSlides/notesSlide7.xml" Id="R5570b9405bda4c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5db5b72f8a4bbd" /><Relationship Type="http://schemas.openxmlformats.org/officeDocument/2006/relationships/image" Target="/ppt/media/image8.png" Id="R7a2dab6c58af460d" /><Relationship Type="http://schemas.openxmlformats.org/officeDocument/2006/relationships/notesSlide" Target="/ppt/notesSlides/notesSlide8.xml" Id="R78641391b25545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593e49bbf4404" /><Relationship Type="http://schemas.openxmlformats.org/officeDocument/2006/relationships/image" Target="/ppt/media/image9.png" Id="R5c8fb5602e154948" /><Relationship Type="http://schemas.openxmlformats.org/officeDocument/2006/relationships/notesSlide" Target="/ppt/notesSlides/notesSlide9.xml" Id="R2018f0ad3872473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c7e8c66cd64062" /><Relationship Type="http://schemas.openxmlformats.org/officeDocument/2006/relationships/image" Target="/ppt/media/image10.png" Id="R1738491172444553" /><Relationship Type="http://schemas.openxmlformats.org/officeDocument/2006/relationships/hyperlink" Target="https://genellipse.com" TargetMode="External" Id="Rafb4d9718bb74e9d" /><Relationship Type="http://schemas.openxmlformats.org/officeDocument/2006/relationships/hyperlink" Target="https://genesecure.ca" TargetMode="External" Id="R245e5b2720064cb2" /><Relationship Type="http://schemas.openxmlformats.org/officeDocument/2006/relationships/notesSlide" Target="/ppt/notesSlides/notesSlide10.xml" Id="Ra048a1e25f1b405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be88ea26d74d4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A1CCCD-086F-4BAD-9E89-CDB3A95D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5AF8E5-2022-4EE3-8C5E-E7955FA76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71c61fe6ca437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547FF-8A3E-4F41-A63D-2C885893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FEF67F-121A-49DF-88E5-1EE3D92CF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SECURITY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0C5D34-5842-4981-B075-617177E2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Questionnaire</a:t>
            </a:r>
          </a:p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Automation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899FBD-5763-40FF-AA1C-4FA37592D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Evidence supports every proposed answer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518750-FA8F-4B23-BEBC-0C9BCF6F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A1B333-55F3-409E-B032-AAB70C65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0B62C4-0DD2-44ED-89D0-27F9985E0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21112673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b95ebdffd3440f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BE6945-D70D-4EA2-B6AC-3D5E559A1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E8EDE3-1DC0-4EF6-AA3B-668B38C6D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D3641E-4AFF-4C60-B549-7809D929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84EE30-AA28-4D8E-9ED6-CE66D3A8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387709-E7E0-407F-AC1A-B7B81FB0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Questionnaire intake and parsing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5604D9-06E1-4F96-94A8-FB73E581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Structure incoming questions for assignment.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6EB03-B5BD-4052-831D-321CA0E4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0A9339-7735-49EA-A563-FC79F4AF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AI-assisted draft answers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475042-2462-465F-9F5A-7F2FEB1AA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permitted controls and evidence to prepare answers.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D9F691-BDAF-4A5B-8675-9E72A757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F49F0D-3C3F-4D9D-B6FD-00220795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Source citations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A6B533-A4D6-493A-8D0E-C771CFD8D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Connect each response to supporting material.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9DC29E-A577-4DB9-AE7F-A8745B55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A7102F-CA1A-4144-BE1B-1759C06D6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Reviewer routing and approval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24E07E-3AA7-4340-8413-2DA3A7DF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Require the designated owner to review the answer.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F3AAF4-F859-4FAC-9BE2-02A6311F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D57DDC-766A-420D-8522-0CB692BC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D25D9D-9365-4A72-BAE9-C49FC44F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4249528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140d1c89c04191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4BFBDC-E88D-4EA6-8FDA-D2553CDA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4EB72D-7125-4FC5-B54F-0AEB874B8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95B03-C3EF-4B02-8B2C-E4A96D51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89E812-EF57-4D4D-8293-1A4D2F10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1B1F50-DC94-4844-AFE0-0C1F783DB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Versioned answer bank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85187F-D6BC-4A22-820D-A91E5AB6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Reuse approved language with its version context.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9BABAE-B459-4A34-AF81-C567E446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BC0E2-7E20-4730-997D-B56FCE9B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Edit and approval history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705F8D-F522-44F6-AC40-13BF0C1C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Retain how the response changed and who approved it.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1811D8-C53C-4C59-97E9-A724BFCC4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0C7E36-97D7-4BFC-8DE8-A4B20EA4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Exception tracking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B8667C-160A-42D4-A05F-97F71DA8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Assign gaps, partial responses and negative answers.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ACB8B9-15DC-488C-8925-BE724F36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A4E871-1B67-48C7-B4E5-1E37A59F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Trust Center synchronization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43C5FD-F93F-4D48-85BF-470ECCCDC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Keep approved answers aligned with published proof.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6875F5-4BEE-4B18-960E-ED6B6DE6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588EFF-92E2-4379-AFE1-8180685F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918FB3-8362-4A76-A17D-BC5ED1B02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9971017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14dcab959f48c9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A23C3-BBDF-4FCF-A858-7710FDAC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52E1A3-7FCF-441B-AED8-F18A5AC1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44C2B1-E8AE-460E-BF45-B2A9864D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2A868-11F2-4399-9324-608B96566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5DB6C-4AB7-4DC6-8A96-9948CA0B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E945FD-6ABB-4572-B864-5458591BF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Parse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A28DD-5A8D-4BE8-B9B1-6C29EE27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Structure the questions from the incoming request.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DDAE52-6D80-4158-B645-56CC3E56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DFB413-1B82-4729-87A1-36E93F44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19B7E4-145F-4C6E-A751-83B4E119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5195B3-EE69-41BE-A3C4-E6A5798A3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603EBB-A30C-4E72-87F8-DE54978B1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Prepare answers from permitted evidence.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27C3BC-274F-4B41-A2BC-F8B491C8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17D0C4-C385-441D-A6B7-6CD6A2D3E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4335C9-6E21-4640-B5CE-CBBCC7718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F2ABF5-92F1-470E-B7B4-3A548ACB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F5314A-421A-4F87-BBD9-1A6F3858F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Owners check citations, gaps and proposed wording.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79C09C-EBE6-4BBA-85D9-84E92BC9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B42F40-CD9E-4D97-A73E-688911366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9749F7-3C11-4C5B-BA2A-D40D3F48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2960E2-B04E-4672-B73C-00CE0E99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Release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DA2888-3A43-4F82-A531-3CD883B9E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Send only the approved response and retain its version.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3B9A00-795D-4E48-9069-1CA1BAE2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C07EEB-E95B-4A5E-B97A-FA88C04BF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F3AE22-62F6-4A03-8642-6338DAF3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9088998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c63105f1094531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CDE4A-2FD3-4FC1-835F-7CC45C06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39766-014C-478B-B293-AFE72CF5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Answer quality depends on the supporting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E1245A-2D82-4718-B93F-76ED5755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4D28BA-E431-4CF4-B00A-EC018C2AE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C65D0-A5D2-4CE5-8CE6-2FA91B87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0A06DB-578A-4873-9C04-FFD0162C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Question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4F3AF3-31F2-4C4C-B01B-C79233C3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exact scope of the buyer request.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4B71AB-F52F-406F-A9EF-43AAC9DE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007497-CCC0-4005-B25D-AD08B1A1E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D97B6B-D5B7-47A7-BAED-EBB3E7CBF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4ED02A-EED2-48AC-865D-473597816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Source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33BA15-3900-4BBC-917E-285C0716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policy, control or approved artifact.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58201F-BDCC-48C8-9308-C5A2DED2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959B88-E0A9-4A31-9790-64B978B3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1D06F-18BD-4844-8FE2-419B9087E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EFC954-9AB3-4FBE-9709-EED9B77D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Draft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71A79E-CDB8-41A3-A400-39FF412D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response with its supporting citation.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5F94BC-BD6E-4D11-AB3D-2F58E667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55116B-32DF-4380-80E7-D9B353605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24B9F7-944E-415E-BDF0-C69FB3D9E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DCDE18-DB93-44B8-AE06-B11D8D49F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Review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7C288F-E74B-41C6-AD68-9BCF3FC6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confirmed answer or an owned exception.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377AF9-3A35-4FA8-9942-F553EEA0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37EF7A-53A3-4867-B41F-855293C9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59944E-9D29-4E4E-A3B6-D67174BA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4589820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f3f0f7140d48d9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606BE-8365-4301-B560-4A744D30E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B487CF-2E10-4F1D-92B2-C28F3E15A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An answer bank entry refers to an old policy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563A5-EABA-42A3-8EE0-9C54B475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draft response cites a previously approved answer, but the underlying policy has changed.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5A111C-AEC1-495A-BE91-177B40AD6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BA78D-E15D-4704-A283-A32E8114D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27D128-A5A6-4612-9CCD-11E7878C3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Retrieve the current evidence, revise the answer, and route the affected question to its subject-matter owner for approval.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36AF0-84E2-4E03-882B-CF7F70AD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B28057-48C4-4B96-942A-AE895795F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8CDFB1-4C21-46F3-A952-8BCAA514B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Prior approval does not make an answer current for every new questionnaire.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3BD30B-2DB0-4C6A-BEF8-DC7F7037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2CA5B7-1592-435D-BFDB-BCABFF5E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406B7B-BA43-4549-B5DA-860E42A2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8226011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343c7670624769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262513-AF7C-43A1-8FF7-432F775DE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F5128-1AFA-40BB-8F14-B31C3BA5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097CF8-33B2-48FC-A408-2ACE8085D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5BAFA1-AD22-411C-A3D0-AC824439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40D32B-D449-4C60-B5D6-DEEEB6F7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Less drafting from a blank page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E3329B-12B6-4314-8BA7-A390EC8AE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Evidence-backed suggestions give subject-matter owners a response they can verify and refine.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57B617-1488-4351-970A-68D49594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105A10-086B-42D3-92ED-28EFECF65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More consistent customer answers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A387B-68E7-4888-91B0-9384D6D3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Approved versions and tracked exceptions help teams explain changes across requests.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D3B180-9D62-4A4A-99B0-B683E289A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48C4A9-3818-4D73-9509-5B94D046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2FCC72-4D19-466B-A26D-29FB448A0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5739472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2dab6c58af460d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87CE7-2ADB-4691-8A66-69792209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07BAF6-4FD7-4628-8DAC-657A04DE8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21564-782C-4C7D-9B6D-B1CB1931F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0FE2F3-4E96-4970-9E06-A85B4B8C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4020A2-FAD5-4D41-8B76-52D8476A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564ED8-894E-4D68-9B5C-52358CA8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Questionnaires, policies, live control evidence and approved answers.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DA868-BBF2-4338-BD00-4D7C1C00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097508-C333-4755-A46D-A192D95B2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496871-B352-4886-B004-918A1438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Trust Center, Compliance and Cortex.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2D8933-270A-47E6-961D-C9E417ED5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E7308F-F691-4E4F-A0A6-1284D66D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899585-4E5B-4F50-933C-3F733CC6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Reviewed responses, citations and exception records.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21102A-64E3-4F21-9882-ED5227EE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904FF4-3B2F-4CDA-A321-8B433008D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53C12B-1A62-4260-ADFE-3A656C6E2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8439071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8fb5602e154948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E8344D-DA16-4037-ADE7-43583FEB8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262737-1D5B-46B9-BFCB-1E257B16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DBA109-A1E9-4D86-8728-2542B64A1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504204-8290-4E38-B177-560BD231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DA67D9-C5A8-4F31-87DE-66FC5FD2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Subject-matter reviewer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D7D734-1235-41D2-967A-92C8923E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Approve factual accuracy and permitted disclosure.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059D4A-8F1C-485D-BE48-66CD64F27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682E63-AFDA-4D2A-AFF8-833590749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206D01-55D4-4DB0-B0F8-0D05D7718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Retain the exact source, edits and final approved version.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53C085-858A-4298-BD66-7B3D392C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C868FF-F2FE-4DC0-8FD5-9273BBB0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DD2240-AEEA-45F8-9327-99901400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review turnaround, unanswered questions and citation corrections.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C832C6-8AA9-4819-82CA-343C5EB5A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F6AFAF-A3CA-4F41-BFC8-95F31B8A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F4E0DF-8A60-4315-999F-629031F3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3899056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3849117244455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8375B3-3E43-4146-B34A-D8920F94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9C38BD-D485-484D-9BCD-B6E238776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Questionnaire Automation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49802-7DC9-4546-B963-5EDAC579F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55C00-0CCA-4473-B0FE-C078BA85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06DC78-B0DA-4491-AB95-AED691C9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9F0D8-B464-452D-BCE2-A69661C56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An answer bank entry refers to an old policy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98B527-7568-4A40-A65E-B13132EC8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EE4DBA-673A-4738-BBDF-32BDA9A0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B02202-5F2B-44A9-9CCC-68A3750D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C6D6FE-5317-4E5D-ACE5-E41BA077E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afb4d9718bb74e9d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6F3995-329D-438C-804C-318C1CC7E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245e5b2720064cb2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CEDE39-5289-4E33-9116-49C1737F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9D0C7-778D-4E2F-A072-6B6C4F7DC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7CA66C-AACC-4B8C-A2DF-2B00A7879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985810238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2026-09-28T11:07:40.2520000Z</dcterms:created>
  <dcterms:modified xsi:type="dcterms:W3CDTF">2026-09-28T11:07:40.2520000Z</dcterms:modified>
</coreProperties>
</file>