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057f585fe74431" /><Relationship Type="http://schemas.openxmlformats.org/officeDocument/2006/relationships/extended-properties" Target="/docProps/app.xml" Id="R3e392b9a179847e1" /><Relationship Type="http://schemas.openxmlformats.org/officeDocument/2006/relationships/officeDocument" Target="/ppt/presentation.xml" Id="R0f41502dc6ff4e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3a0520daeb4889"/>
  </p:sldMasterIdLst>
  <p:notesMasterIdLst>
    <p:notesMasterId xmlns:r="http://schemas.openxmlformats.org/officeDocument/2006/relationships" r:id="R43075e824f3e449c"/>
  </p:notesMasterIdLst>
  <p:sldIdLst>
    <p:sldId xmlns:r="http://schemas.openxmlformats.org/officeDocument/2006/relationships" id="256" r:id="R76031971c5564504"/>
    <p:sldId xmlns:r="http://schemas.openxmlformats.org/officeDocument/2006/relationships" id="257" r:id="Ra75b4b19f2994627"/>
    <p:sldId xmlns:r="http://schemas.openxmlformats.org/officeDocument/2006/relationships" id="258" r:id="Rf00fbea928ff4873"/>
    <p:sldId xmlns:r="http://schemas.openxmlformats.org/officeDocument/2006/relationships" id="259" r:id="R9816492c2e864071"/>
    <p:sldId xmlns:r="http://schemas.openxmlformats.org/officeDocument/2006/relationships" id="260" r:id="R4e28ac01600f4788"/>
    <p:sldId xmlns:r="http://schemas.openxmlformats.org/officeDocument/2006/relationships" id="261" r:id="R9d276cd7006c422b"/>
    <p:sldId xmlns:r="http://schemas.openxmlformats.org/officeDocument/2006/relationships" id="262" r:id="Rf24a47d1369a4427"/>
    <p:sldId xmlns:r="http://schemas.openxmlformats.org/officeDocument/2006/relationships" id="263" r:id="Rba6cb6b939874c9f"/>
    <p:sldId xmlns:r="http://schemas.openxmlformats.org/officeDocument/2006/relationships" id="264" r:id="R780c6b2bcc954d9f"/>
    <p:sldId xmlns:r="http://schemas.openxmlformats.org/officeDocument/2006/relationships" id="265" r:id="Rb642f05be4da48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3a8680227a4bc2" /><Relationship Type="http://schemas.openxmlformats.org/officeDocument/2006/relationships/slideMaster" Target="/ppt/slideMasters/slideMaster1.xml" Id="R833a0520daeb4889" /><Relationship Type="http://schemas.openxmlformats.org/officeDocument/2006/relationships/notesMaster" Target="/ppt/notesMasters/notesMaster1.xml" Id="R43075e824f3e449c" /><Relationship Type="http://schemas.openxmlformats.org/officeDocument/2006/relationships/presProps" Target="/ppt/presProps.xml" Id="Rd4219f53d3714f1f" /><Relationship Type="http://schemas.openxmlformats.org/officeDocument/2006/relationships/tableStyles" Target="/ppt/tableStyles.xml" Id="R61b8f767e2a346ba" /><Relationship Type="http://schemas.openxmlformats.org/officeDocument/2006/relationships/slide" Target="/ppt/slides/slide1.xml" Id="R76031971c5564504" /><Relationship Type="http://schemas.openxmlformats.org/officeDocument/2006/relationships/slide" Target="/ppt/slides/slide2.xml" Id="Ra75b4b19f2994627" /><Relationship Type="http://schemas.openxmlformats.org/officeDocument/2006/relationships/slide" Target="/ppt/slides/slide3.xml" Id="Rf00fbea928ff4873" /><Relationship Type="http://schemas.openxmlformats.org/officeDocument/2006/relationships/slide" Target="/ppt/slides/slide4.xml" Id="R9816492c2e864071" /><Relationship Type="http://schemas.openxmlformats.org/officeDocument/2006/relationships/slide" Target="/ppt/slides/slide5.xml" Id="R4e28ac01600f4788" /><Relationship Type="http://schemas.openxmlformats.org/officeDocument/2006/relationships/slide" Target="/ppt/slides/slide6.xml" Id="R9d276cd7006c422b" /><Relationship Type="http://schemas.openxmlformats.org/officeDocument/2006/relationships/slide" Target="/ppt/slides/slide7.xml" Id="Rf24a47d1369a4427" /><Relationship Type="http://schemas.openxmlformats.org/officeDocument/2006/relationships/slide" Target="/ppt/slides/slide8.xml" Id="Rba6cb6b939874c9f" /><Relationship Type="http://schemas.openxmlformats.org/officeDocument/2006/relationships/slide" Target="/ppt/slides/slide9.xml" Id="R780c6b2bcc954d9f" /><Relationship Type="http://schemas.openxmlformats.org/officeDocument/2006/relationships/slide" Target="/ppt/slides/slide10.xml" Id="Rb642f05be4da48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b0689cd45a4b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304de7291b4ec7" /><Relationship Type="http://schemas.openxmlformats.org/officeDocument/2006/relationships/notesMaster" Target="/ppt/notesMasters/notesMaster1.xml" Id="Rc59921b5872c4c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666a91238e4d5e" /><Relationship Type="http://schemas.openxmlformats.org/officeDocument/2006/relationships/notesMaster" Target="/ppt/notesMasters/notesMaster1.xml" Id="R143ec24a2b1a47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8744a924c245d6" /><Relationship Type="http://schemas.openxmlformats.org/officeDocument/2006/relationships/notesMaster" Target="/ppt/notesMasters/notesMaster1.xml" Id="R981daa943f5e4a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f69eeb062c4554" /><Relationship Type="http://schemas.openxmlformats.org/officeDocument/2006/relationships/notesMaster" Target="/ppt/notesMasters/notesMaster1.xml" Id="R1f9542330ae347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c4b37cd96254180" /><Relationship Type="http://schemas.openxmlformats.org/officeDocument/2006/relationships/notesMaster" Target="/ppt/notesMasters/notesMaster1.xml" Id="R47e5a478463449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7333a9c83d4cd4" /><Relationship Type="http://schemas.openxmlformats.org/officeDocument/2006/relationships/notesMaster" Target="/ppt/notesMasters/notesMaster1.xml" Id="Re7ef9d1d5498456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fbe0a7f2524751" /><Relationship Type="http://schemas.openxmlformats.org/officeDocument/2006/relationships/notesMaster" Target="/ppt/notesMasters/notesMaster1.xml" Id="Rb965d57c0a6243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3a97d8fa0647ad" /><Relationship Type="http://schemas.openxmlformats.org/officeDocument/2006/relationships/notesMaster" Target="/ppt/notesMasters/notesMaster1.xml" Id="R4aff42e585ad48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fe868a4c584668" /><Relationship Type="http://schemas.openxmlformats.org/officeDocument/2006/relationships/notesMaster" Target="/ppt/notesMasters/notesMaster1.xml" Id="Rd4302dcc433046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eb427bc19294fbf" /><Relationship Type="http://schemas.openxmlformats.org/officeDocument/2006/relationships/notesMaster" Target="/ppt/notesMasters/notesMaster1.xml" Id="R4ece12f4a55c4b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Regulatory change reaches the responsible owner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Regulator horizon scanning: Filter change signals by jurisdiction and entity.</a:t>
            </a:r>
          </a:p>
          <a:p xmlns:a="http://schemas.openxmlformats.org/drawingml/2006/main">
            <a:r>
              <a:t>Obligation mapping: Relate proposed obligations to controls and policies.</a:t>
            </a:r>
          </a:p>
          <a:p xmlns:a="http://schemas.openxmlformats.org/drawingml/2006/main">
            <a:r>
              <a:t>Consultation deadlines: Keep consultation windows and responses visible.</a:t>
            </a:r>
          </a:p>
          <a:p xmlns:a="http://schemas.openxmlformats.org/drawingml/2006/main">
            <a:r>
              <a:t>Draft filings and call reports: Prepare submissions for specialist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Regulatory knowledge graph: Connect obligations with responsible owners.</a:t>
            </a:r>
          </a:p>
          <a:p xmlns:a="http://schemas.openxmlformats.org/drawingml/2006/main">
            <a:r>
              <a:t>Change impact assessment: Identify affected records and route the review.</a:t>
            </a:r>
          </a:p>
          <a:p xmlns:a="http://schemas.openxmlformats.org/drawingml/2006/main">
            <a:r>
              <a:t>Versioned obligation library: Retain obligation changes and effective dates.</a:t>
            </a:r>
          </a:p>
          <a:p xmlns:a="http://schemas.openxmlformats.org/drawingml/2006/main">
            <a:r>
              <a:t>Jurisdiction and framework packs: Use relevant requirement mappings as a starting 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Monitor: Filter publications by entity and jurisdiction.</a:t>
            </a:r>
          </a:p>
          <a:p xmlns:a="http://schemas.openxmlformats.org/drawingml/2006/main">
            <a:r>
              <a:t>Interpret: Review the proposed obligations and effective dates.</a:t>
            </a:r>
          </a:p>
          <a:p xmlns:a="http://schemas.openxmlformats.org/drawingml/2006/main">
            <a:r>
              <a:t>Map: Locate affected policies, controls and owners.</a:t>
            </a:r>
          </a:p>
          <a:p xmlns:a="http://schemas.openxmlformats.org/drawingml/2006/main">
            <a:r>
              <a:t>Implement: Approve the response and track the resulting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Publication: The original text and version.</a:t>
            </a:r>
          </a:p>
          <a:p xmlns:a="http://schemas.openxmlformats.org/drawingml/2006/main">
            <a:r>
              <a:t>Applicability: The legal entity and activity affected.</a:t>
            </a:r>
          </a:p>
          <a:p xmlns:a="http://schemas.openxmlformats.org/drawingml/2006/main">
            <a:r>
              <a:t>Impact: The policy or control that needs attention.</a:t>
            </a:r>
          </a:p>
          <a:p xmlns:a="http://schemas.openxmlformats.org/drawingml/2006/main">
            <a:r>
              <a:t>Action: An owner, due date and completion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new publication appears relevant to a business unit, with a future effective date and a consultation window.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A specialist confirms applicability, checks the proposed control mapping, and assigns policy updates and response deadlines.</a:t>
            </a:r>
          </a:p>
          <a:p xmlns:a="http://schemas.openxmlformats.org/drawingml/2006/main">
            <a:r>
              <a:t>Decision point: Interpretation and any submission require the designated reviewer.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shorter route to impact review: Filtered changes and proposed mappings help specialists begin with the affected records.</a:t>
            </a:r>
          </a:p>
          <a:p xmlns:a="http://schemas.openxmlformats.org/drawingml/2006/main">
            <a:r>
              <a:t>More visible accountability: Named owners and effective dates show which changes still need interpretation or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Regulator publications, entity profiles and internal policies.</a:t>
            </a:r>
          </a:p>
          <a:p xmlns:a="http://schemas.openxmlformats.org/drawingml/2006/main">
            <a:r>
              <a:t>Connected modules: Compliance, Enterprise GRC and Financial Risk.</a:t>
            </a:r>
          </a:p>
          <a:p xmlns:a="http://schemas.openxmlformats.org/drawingml/2006/main">
            <a:r>
              <a:t>Working outputs: Impact assessments, obligation versions and reviewed drafts.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Regulatory specialist: Confirm applicability and approve interpretations.</a:t>
            </a:r>
          </a:p>
          <a:p xmlns:a="http://schemas.openxmlformats.org/drawingml/2006/main">
            <a:r>
              <a:t>Evidence: Retain the source version, mapping rationale and response.</a:t>
            </a:r>
          </a:p>
          <a:p xmlns:a="http://schemas.openxmlformats.org/drawingml/2006/main">
            <a:r>
              <a:t>Measure: Track time to assessment and unassigned changes near deadlines.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rule changes a reporting obligation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https://genesecure.ca/platform/regulatory-intelligence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bd9324f6bb4f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b0634d2b7e24276" /><Relationship Type="http://schemas.openxmlformats.org/officeDocument/2006/relationships/slideLayout" Target="/ppt/slideLayouts/slideLayout1.xml" Id="R8e015b4f8b3141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015b4f8b3141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42ab0461b74839" /><Relationship Type="http://schemas.openxmlformats.org/officeDocument/2006/relationships/image" Target="/ppt/media/image.jpeg" Id="R673f85811de84f81" /><Relationship Type="http://schemas.openxmlformats.org/officeDocument/2006/relationships/image" Target="/ppt/media/image.png" Id="Rf520bc663a714541" /><Relationship Type="http://schemas.openxmlformats.org/officeDocument/2006/relationships/notesSlide" Target="/ppt/notesSlides/notesSlide1.xml" Id="R4e83bd306b454f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eee84ceccd416c" /><Relationship Type="http://schemas.openxmlformats.org/officeDocument/2006/relationships/image" Target="/ppt/media/image2.png" Id="Rb13fbca5fa8b43c9" /><Relationship Type="http://schemas.openxmlformats.org/officeDocument/2006/relationships/notesSlide" Target="/ppt/notesSlides/notesSlide2.xml" Id="R7dedae291ac347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c1bce2d22b44b2" /><Relationship Type="http://schemas.openxmlformats.org/officeDocument/2006/relationships/image" Target="/ppt/media/image3.png" Id="Rcbefee5c302f4487" /><Relationship Type="http://schemas.openxmlformats.org/officeDocument/2006/relationships/notesSlide" Target="/ppt/notesSlides/notesSlide3.xml" Id="R8b6c1176aad74b0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0061040fe84eb2" /><Relationship Type="http://schemas.openxmlformats.org/officeDocument/2006/relationships/image" Target="/ppt/media/image4.png" Id="R63229daaac274ba2" /><Relationship Type="http://schemas.openxmlformats.org/officeDocument/2006/relationships/notesSlide" Target="/ppt/notesSlides/notesSlide4.xml" Id="Rb52dc51a45474d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dbc02ce27c41a9" /><Relationship Type="http://schemas.openxmlformats.org/officeDocument/2006/relationships/image" Target="/ppt/media/image5.png" Id="R1a7331d6d8fa4b78" /><Relationship Type="http://schemas.openxmlformats.org/officeDocument/2006/relationships/notesSlide" Target="/ppt/notesSlides/notesSlide5.xml" Id="Rf62bec63f2f14b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714a384de842b6" /><Relationship Type="http://schemas.openxmlformats.org/officeDocument/2006/relationships/image" Target="/ppt/media/image6.png" Id="Rc3e0b6fcfeb44a13" /><Relationship Type="http://schemas.openxmlformats.org/officeDocument/2006/relationships/notesSlide" Target="/ppt/notesSlides/notesSlide6.xml" Id="Ra90b48b2011e40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71bcc5b7dc49f6" /><Relationship Type="http://schemas.openxmlformats.org/officeDocument/2006/relationships/image" Target="/ppt/media/image7.png" Id="R5c502358f8f04993" /><Relationship Type="http://schemas.openxmlformats.org/officeDocument/2006/relationships/notesSlide" Target="/ppt/notesSlides/notesSlide7.xml" Id="R7e72be143f7340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c85060dfec4ea0" /><Relationship Type="http://schemas.openxmlformats.org/officeDocument/2006/relationships/image" Target="/ppt/media/image8.png" Id="Rf7ec8c5a6e374f26" /><Relationship Type="http://schemas.openxmlformats.org/officeDocument/2006/relationships/notesSlide" Target="/ppt/notesSlides/notesSlide8.xml" Id="Re11c2b6497e642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8d14ef2a449a5" /><Relationship Type="http://schemas.openxmlformats.org/officeDocument/2006/relationships/image" Target="/ppt/media/image9.png" Id="R4cdc86e55b3e473c" /><Relationship Type="http://schemas.openxmlformats.org/officeDocument/2006/relationships/notesSlide" Target="/ppt/notesSlides/notesSlide9.xml" Id="R4754235520d24a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f81acf66641ba" /><Relationship Type="http://schemas.openxmlformats.org/officeDocument/2006/relationships/image" Target="/ppt/media/image10.png" Id="R33751a95e0db4d70" /><Relationship Type="http://schemas.openxmlformats.org/officeDocument/2006/relationships/hyperlink" Target="https://genellipse.com" TargetMode="External" Id="Rb7dff0bd8a074e86" /><Relationship Type="http://schemas.openxmlformats.org/officeDocument/2006/relationships/hyperlink" Target="https://genesecure.ca" TargetMode="External" Id="R54c039b59cdd4811" /><Relationship Type="http://schemas.openxmlformats.org/officeDocument/2006/relationships/notesSlide" Target="/ppt/notesSlides/notesSlide10.xml" Id="Re1b2bb1d2620420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3f85811de84f8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F06936-550E-4284-9DC1-3C1B7979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62734F-A50D-4A20-B529-5D094D53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20bc663a71454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B313DD-29DA-4700-A55C-F7EDF8DCA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808EAD-AFB5-4C79-888E-5B54B885B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RISK &amp; GRC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DD8C9-DB37-42B3-939A-66A4221E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Regulatory</a:t>
            </a:r>
          </a:p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Intelligence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A5F2C-A11A-4215-A377-084B21A9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Regulatory change reaches the responsible owner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A4060-4564-4EA0-8757-C1299478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1F80AC-C39C-4A47-A0AE-D7FE39C02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C9D3D2-9A17-41E1-B856-62FD115AD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8316115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3fbca5fa8b43c9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686ED6-51C2-447E-B873-862354D6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721AAE-96BD-473C-8AD4-E4FE82A3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C93BAC-C42B-45BD-A11A-A6C2D39E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1EC377-A85D-40DE-8484-A317C5D3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CC3CD0-AE6F-4210-AA02-A65F655E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Regulator horizon scanning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920D0D-B933-4E11-939A-04D05643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Filter change signals by jurisdiction and entity.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53D84B-B085-4D1E-864F-CBAAA435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5FCA2-77FC-4A98-8FD5-6475443C2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Obligation mapping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75A4CD-89CE-4F05-84F4-3BFAAD146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Relate proposed obligations to controls and policies.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F291B0-3566-4CB7-93AF-3843EFDBD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BDB2F7-B4E3-4E66-974B-FD476793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Consultation deadlines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77714D-3826-45CE-9CBE-93A32BABA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Keep consultation windows and responses visible.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2F3B9E-289E-449A-86D6-FE876C49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58E032-7DD9-4D12-91F2-E1FFE696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Draft filings and call reports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83B4FF-DA24-4957-A97D-C257969E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Prepare submissions for specialist review.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BDDED7-2EFA-484C-8AA8-0FF111FA1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D4FB45-3370-42EF-9FDE-0FBDF168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2E8457-D0B9-40CF-A45F-40968DD8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20238442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efee5c302f4487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29C248-10F2-48F7-AC95-BA9C2A10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C9401-145C-43BF-9403-6E6086C4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914DD-933D-425B-98EA-F8CB52353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3BF917-0790-431F-AC40-786B43AFC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BBCD06-995E-44BA-B9AB-84B6C0FB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Regulatory knowledge graph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BB9C71-E93D-47CC-87DF-518F9907A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obligations with responsible owners.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7C6A2A-17CE-4283-A727-A1AB1FCF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479501-871B-4F24-BDC0-6EDA2DBF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Change impact assessment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9D39B4-AA25-47FA-B49C-7F73EC04E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Identify affected records and route the review.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122F70-A738-4B38-B657-26DE995E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90F9A4-6BC0-4648-9881-9988FCD9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Versioned obligation library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EC61D6-8772-4951-83DF-59A38CC4C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Retain obligation changes and effective dates.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C9A9E1-107F-4824-AF29-FACDC0F9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273E8C-8C17-4DD3-B96F-349BB2063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Jurisdiction and framework packs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6DA05B-3B12-4279-A9A2-6A72CDE7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relevant requirement mappings as a starting point.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4EEE86-A572-4EB6-90D3-D7F40FEA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1043D7-BE93-4D0A-8A34-0B63C5ED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8F2D81-E5C5-47A4-8AC4-B6B212592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9464951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29daaac274ba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0D9D16-3B2D-41F7-93B2-EA7649AF9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58C7BE-75E2-4F44-A39B-5BADAF3A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4F7A8A-F0D4-4165-A4F8-A4C5C696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CBAF7-99B7-4263-AFEE-66D3307D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551E87-939C-42C3-8870-62B1A7F87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CF3F5C-5740-4F00-984C-C0FD96D89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Monitor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68626F-56D1-4ECF-BF84-FDBADFD3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Filter publications by entity and jurisdiction.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10130B-D554-4214-9BB2-F17F970A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E5DAC8-A45E-4254-A752-47C6F775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3CAF19-B3D2-4636-9A6E-12C4552B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2DAB26-41C5-411C-A2C4-B92CDB49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Interpret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858146-F0F5-4C60-A98C-D5DB703C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Review the proposed obligations and effective dates.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FD1CFD-0240-46D7-A33A-F1200392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D0DCC2-05FA-4406-A951-FCFDEF94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C77B9F-AA12-4808-BC05-148FD701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10659C-0009-41D6-A836-23DA5559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Map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89EC6F-E766-4AC9-888B-0C03D4D5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Locate affected policies, controls and owners.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60EB65-2090-48B4-AF84-50897E84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D6617C-BC66-4FBD-9D6C-DE3A36D9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08B1E9-0277-4A04-8453-04E2E56A3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CE41B3-D00C-4124-8700-CDE98CE4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Implement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BF0456-CB2D-410D-AEF6-9757F406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Approve the response and track the resulting work.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780355-3136-436F-842E-6EC570A0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3543A9-4E08-45DC-BE5A-6D25BC35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C0CDAE-411D-4409-B7EC-7045E810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040491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7331d6d8fa4b7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CFC64-BC05-4089-96AF-61339A79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D33E1D-455F-425F-8F2A-855FFAD3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publication becomes a tracked obligation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A9383A-D5B1-4EDF-AE66-C4A10EBB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55635-8B75-42E0-8330-DB1952AF4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3CBD39-1EF5-44A3-A2D3-D86EE740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01A6E-D418-4577-88DF-407A79D3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Publication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10F158-A817-41CE-BED3-F04150F13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original text and version.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9A12D4-69F4-40CE-BD2D-7C13814F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847674-6BFA-4AB5-B5DC-0AC52B737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D4E2E7-29EB-42BB-A7D4-FFAEDE8A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64550D-DC88-430D-A918-24998D23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Applicability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A1D955-1B02-46C7-B4E6-90C5A3D16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legal entity and activity affected.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5AD0E9-989D-4729-8808-30DC06A5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75ED25-2C18-4798-A303-10778778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A69886-EA1E-4081-BA64-4A5C6B2F4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872C4E-D878-4BE1-A499-5C7850E5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Impact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185B7B-0A18-435F-BF2B-71FBD8BA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policy or control that needs attention.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7032C3-D966-4426-9FA9-152CA7D2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5EF269-E3CB-4915-B1FE-4C9B44D6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B02ED5-E63D-4E38-868E-83BABDDB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BA729A-D3B5-49B6-95DF-461CD8A1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Action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B1E8A9-5567-49F9-84E1-ECC76770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An owner, due date and completion evidence.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A6968D-70F8-41FE-BD50-15D4AFDE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3D3DE2-47D7-433B-864F-867674E0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49ACE7-808C-4C7C-8D89-231FB781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9783192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0b6fcfeb44a1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9AA88-D737-4FBB-B67C-91C12F805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CC8606-9725-4B1F-B48B-3F6862FC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rule changes a reporting obligation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A242F-E59D-464B-8332-05CC467B3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new publication appears relevant to a business unit, with a future effective date and a consultation window.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EE410A-9D83-49F7-83C9-7495CCED9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A7E98F-1C87-4B92-A6C1-4ED445D62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E80002-369A-4FC6-A208-730C0074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specialist confirms applicability, checks the proposed control mapping, and assigns policy updates and response deadlines.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23F02A-DE74-4BA0-9D76-929243A3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3E3E13-0B5F-4DFC-A402-EDDB92F0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A86D0-BFFE-4C7E-AEA7-07F0A27B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Interpretation and any submission require the designated reviewer.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49FF10-7400-4CA5-A0B2-9669879C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DBC04-4118-4DE6-BE07-CC744A0E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C9B616-F6E3-4711-87C0-1AE47C57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587818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502358f8f0499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87591-8A23-4845-93C2-4ABE7AD7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0216B3-66F5-4E79-A694-18512F187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F89645-7436-4F24-9D3B-88FD581B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F53A51-8FA1-4AAF-A67D-8D31B9D7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9DB1D-157E-4EF9-80D9-0FC670B1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 shorter route to impact review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274B2-7923-4180-8852-8724BDEF6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Filtered changes and proposed mappings help specialists begin with the affected records.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D73F4-2421-43CC-B6AE-943E7ADF6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8F2FB2-BD51-49F0-8F4F-D76B77732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More visible accountability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543F2-6C50-4C8F-82E2-BA153CD0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Named owners and effective dates show which changes still need interpretation or implementation.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B0713A-12FD-47C1-990A-BCB4842F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86238B-B940-4AF9-BC64-37BBA337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592C8C-C569-4342-ADA0-A9A6DD2C7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3850794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ec8c5a6e374f26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4024AF-6D50-4E13-99DC-52717DB03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657F3-2940-42B3-9BA4-AC07F8358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2F0FD-7B6D-4BC7-B771-CF01141F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FC1ECE-0178-4E36-824C-E8D61A90B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A65E9-B22E-406F-8A7B-9E57CFE51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01FFF-3A99-451B-A8F7-DFBD78C9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Regulator publications, entity profiles and internal policies.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216B10-F240-4318-93D5-62F1A2D6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ABF1A1-E7ED-40B9-85E0-D8543C69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3AE99C-3658-43D3-9866-AC9AC3250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Compliance, Enterprise GRC and Financial Risk.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8DF220-69AB-4825-AB28-D84746083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70CB0-E88E-4556-8F5D-93F2D6FF9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E525C7-FB36-4BE5-82DC-11BDE2D3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Impact assessments, obligation versions and reviewed drafts.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C09520-8015-4ED9-9129-CBF8E14D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ED433B-D561-41CD-BAE9-5077684A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02336B-EEF1-4232-9BD2-A17A614C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4427968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dc86e55b3e473c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ED475-132D-455F-8F80-DD3C8C35C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D9B54D-A1A1-4BBB-BB23-EC1B99D4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81826-DD70-4A4B-A22D-C6C5CE7C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8CE49-E158-4B47-AC35-4B9A17814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64E87-C7D1-42E3-9069-A0621BD3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Regulatory specialist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762DA6-2F70-42C3-BACB-DCBDBC2CA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Confirm applicability and approve interpretations.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3E824-C96C-4B2D-84C3-29B1CBE1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1817B-E15E-4871-A2E4-250367883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BE38A6-9CCA-48B5-BD23-7D6E5DC3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the source version, mapping rationale and response.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A07A60-4A26-497A-9024-C4BEFD23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13DD4-5360-4E7A-9499-B9DA1D3D9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AEC74D-E853-43DB-AA5C-C446337B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time to assessment and unassigned changes near deadlines.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F31F68-5A82-4C46-9553-B647C7B0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A6B780-9FAB-4E5E-BEED-B7B5CF3E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6F8F83-1F06-43D4-8A92-2E785DD7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3087755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751a95e0db4d7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10207-9B60-4F4C-A3C1-3D34A633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B383C-454B-4A73-9E42-697A754A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Regulatory Intelligence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BF3CF-D038-40F1-8A48-419FFE028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3BE462-BA72-4BF8-99C3-418EBF2B0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28ABC9-C239-4255-A57F-90088DC3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AFB0EE-275F-416E-AF52-6FB27F69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rule changes a reporting obligation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6013E-7472-480D-B587-CC9572AF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6D327D-28D9-43E3-87D4-C867EBC0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217BFC-12DA-44DD-A0C0-1B736E868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D77145-F60B-4B13-9F37-33BD984E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b7dff0bd8a074e86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8DF6F3-664F-4955-85D2-07F087932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54c039b59cdd4811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01CC43-0B9D-4DD2-B59B-1A080989E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EF67B-C3DC-4E32-A623-AE1EBDDE3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086628-CD00-477E-8AAF-CC431C43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076327863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2026-09-28T11:07:29.8350000Z</dcterms:created>
  <dcterms:modified xsi:type="dcterms:W3CDTF">2026-09-28T11:07:29.8350000Z</dcterms:modified>
</coreProperties>
</file>