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60b1b7207c64442" /><Relationship Type="http://schemas.openxmlformats.org/officeDocument/2006/relationships/extended-properties" Target="/docProps/app.xml" Id="R7c9d735b353445c1" /><Relationship Type="http://schemas.openxmlformats.org/officeDocument/2006/relationships/officeDocument" Target="/ppt/presentation.xml" Id="Rf57fec29cc614ba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3d50c92af79466b"/>
  </p:sldMasterIdLst>
  <p:notesMasterIdLst>
    <p:notesMasterId xmlns:r="http://schemas.openxmlformats.org/officeDocument/2006/relationships" r:id="R26efa4a54e334eab"/>
  </p:notesMasterIdLst>
  <p:sldIdLst>
    <p:sldId xmlns:r="http://schemas.openxmlformats.org/officeDocument/2006/relationships" id="256" r:id="R88074ed4eb3b4e06"/>
    <p:sldId xmlns:r="http://schemas.openxmlformats.org/officeDocument/2006/relationships" id="257" r:id="Rde0e63fd8c8d4ccc"/>
    <p:sldId xmlns:r="http://schemas.openxmlformats.org/officeDocument/2006/relationships" id="258" r:id="R709162c5da2c46e2"/>
    <p:sldId xmlns:r="http://schemas.openxmlformats.org/officeDocument/2006/relationships" id="259" r:id="Rd1bbcecb1d954906"/>
    <p:sldId xmlns:r="http://schemas.openxmlformats.org/officeDocument/2006/relationships" id="260" r:id="R5f5e88ac6ebc4479"/>
    <p:sldId xmlns:r="http://schemas.openxmlformats.org/officeDocument/2006/relationships" id="261" r:id="R91423917d5a44bff"/>
    <p:sldId xmlns:r="http://schemas.openxmlformats.org/officeDocument/2006/relationships" id="262" r:id="R048689e23535416b"/>
    <p:sldId xmlns:r="http://schemas.openxmlformats.org/officeDocument/2006/relationships" id="263" r:id="Rac4ab0de6281426a"/>
    <p:sldId xmlns:r="http://schemas.openxmlformats.org/officeDocument/2006/relationships" id="264" r:id="R85ebf831f27f4bf6"/>
    <p:sldId xmlns:r="http://schemas.openxmlformats.org/officeDocument/2006/relationships" id="265" r:id="Rdd2c2039f0e14b1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237b8cb877841c5" /><Relationship Type="http://schemas.openxmlformats.org/officeDocument/2006/relationships/slideMaster" Target="/ppt/slideMasters/slideMaster1.xml" Id="Rf3d50c92af79466b" /><Relationship Type="http://schemas.openxmlformats.org/officeDocument/2006/relationships/notesMaster" Target="/ppt/notesMasters/notesMaster1.xml" Id="R26efa4a54e334eab" /><Relationship Type="http://schemas.openxmlformats.org/officeDocument/2006/relationships/presProps" Target="/ppt/presProps.xml" Id="Rdd588688575c4e78" /><Relationship Type="http://schemas.openxmlformats.org/officeDocument/2006/relationships/tableStyles" Target="/ppt/tableStyles.xml" Id="R2b5dd51b7ea14547" /><Relationship Type="http://schemas.openxmlformats.org/officeDocument/2006/relationships/slide" Target="/ppt/slides/slide1.xml" Id="R88074ed4eb3b4e06" /><Relationship Type="http://schemas.openxmlformats.org/officeDocument/2006/relationships/slide" Target="/ppt/slides/slide2.xml" Id="Rde0e63fd8c8d4ccc" /><Relationship Type="http://schemas.openxmlformats.org/officeDocument/2006/relationships/slide" Target="/ppt/slides/slide3.xml" Id="R709162c5da2c46e2" /><Relationship Type="http://schemas.openxmlformats.org/officeDocument/2006/relationships/slide" Target="/ppt/slides/slide4.xml" Id="Rd1bbcecb1d954906" /><Relationship Type="http://schemas.openxmlformats.org/officeDocument/2006/relationships/slide" Target="/ppt/slides/slide5.xml" Id="R5f5e88ac6ebc4479" /><Relationship Type="http://schemas.openxmlformats.org/officeDocument/2006/relationships/slide" Target="/ppt/slides/slide6.xml" Id="R91423917d5a44bff" /><Relationship Type="http://schemas.openxmlformats.org/officeDocument/2006/relationships/slide" Target="/ppt/slides/slide7.xml" Id="R048689e23535416b" /><Relationship Type="http://schemas.openxmlformats.org/officeDocument/2006/relationships/slide" Target="/ppt/slides/slide8.xml" Id="Rac4ab0de6281426a" /><Relationship Type="http://schemas.openxmlformats.org/officeDocument/2006/relationships/slide" Target="/ppt/slides/slide9.xml" Id="R85ebf831f27f4bf6" /><Relationship Type="http://schemas.openxmlformats.org/officeDocument/2006/relationships/slide" Target="/ppt/slides/slide10.xml" Id="Rdd2c2039f0e14b1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564d2e3bf03415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66a02fb0cda4d6f" /><Relationship Type="http://schemas.openxmlformats.org/officeDocument/2006/relationships/notesMaster" Target="/ppt/notesMasters/notesMaster1.xml" Id="Rb76da5bb21ed4e2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7cd094db2d74f66" /><Relationship Type="http://schemas.openxmlformats.org/officeDocument/2006/relationships/notesMaster" Target="/ppt/notesMasters/notesMaster1.xml" Id="R1c9da5f0980e411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d3e3a2ad5be4fdc" /><Relationship Type="http://schemas.openxmlformats.org/officeDocument/2006/relationships/notesMaster" Target="/ppt/notesMasters/notesMaster1.xml" Id="R6a3f76de791c45c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ef46b3bd8e84843" /><Relationship Type="http://schemas.openxmlformats.org/officeDocument/2006/relationships/notesMaster" Target="/ppt/notesMasters/notesMaster1.xml" Id="Ra3797435e95c4f0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65fa848d25b4e85" /><Relationship Type="http://schemas.openxmlformats.org/officeDocument/2006/relationships/notesMaster" Target="/ppt/notesMasters/notesMaster1.xml" Id="R3f6d8567b75841e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d4d2e03decc44d8" /><Relationship Type="http://schemas.openxmlformats.org/officeDocument/2006/relationships/notesMaster" Target="/ppt/notesMasters/notesMaster1.xml" Id="Rb1d99bbf07aa4f1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5b3c0df28204187" /><Relationship Type="http://schemas.openxmlformats.org/officeDocument/2006/relationships/notesMaster" Target="/ppt/notesMasters/notesMaster1.xml" Id="Rc900484a5bdb4d7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6a3f50500a5422b" /><Relationship Type="http://schemas.openxmlformats.org/officeDocument/2006/relationships/notesMaster" Target="/ppt/notesMasters/notesMaster1.xml" Id="R5b4c785e62a9458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d05a392dc16488e" /><Relationship Type="http://schemas.openxmlformats.org/officeDocument/2006/relationships/notesMaster" Target="/ppt/notesMasters/notesMaster1.xml" Id="Rf3c2a210599e486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437ddf8057748b4" /><Relationship Type="http://schemas.openxmlformats.org/officeDocument/2006/relationships/notesMaster" Target="/ppt/notesMasters/notesMaster1.xml" Id="Rf2a97432de054ea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Security findings connect to business exposure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https://genesecure.ca/platform/cyber-risk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The module brings these activities into the shared risk record.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Security tool connectors: Normalize signals from the configured tools.</a:t>
            </a:r>
          </a:p>
          <a:p xmlns:a="http://schemas.openxmlformats.org/drawingml/2006/main">
            <a:r>
              <a:t>Vulnerability and threat intelligence: Relate exploit context to your asset inventory.</a:t>
            </a:r>
          </a:p>
          <a:p xmlns:a="http://schemas.openxmlformats.org/drawingml/2006/main">
            <a:r>
              <a:t>Detection rules and testing: Test and tune detections with retained versions.</a:t>
            </a:r>
          </a:p>
          <a:p xmlns:a="http://schemas.openxmlformats.org/drawingml/2006/main">
            <a:r>
              <a:t>SOC case management: Keep alerts, timelines and evidence in an owned case.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https://genesecure.ca/platform/cyber-risk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The remaining capabilities connect day-to-day work to oversight.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Exposure and attack-path graph: Trace exposure toward critical business assets.</a:t>
            </a:r>
          </a:p>
          <a:p xmlns:a="http://schemas.openxmlformats.org/drawingml/2006/main">
            <a:r>
              <a:t>Cyber GRC and FAIR analysis: Connect cyber controls to financial risk analysis.</a:t>
            </a:r>
          </a:p>
          <a:p xmlns:a="http://schemas.openxmlformats.org/drawingml/2006/main">
            <a:r>
              <a:t>Continuous control evidence: Collect evidence from the configured platform state.</a:t>
            </a:r>
          </a:p>
          <a:p xmlns:a="http://schemas.openxmlformats.org/drawingml/2006/main">
            <a:r>
              <a:t>Co-managed SOC and MSSP workflows: Coordinate analyst queues and client oversight.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https://genesecure.ca/platform/cyber-risk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A proposed operating workflow for your evaluation.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Connect: Ingest permitted security and asset signals.</a:t>
            </a:r>
          </a:p>
          <a:p xmlns:a="http://schemas.openxmlformats.org/drawingml/2006/main">
            <a:r>
              <a:t>Prioritize: Relate exposure to exploit signals and critical assets.</a:t>
            </a:r>
          </a:p>
          <a:p xmlns:a="http://schemas.openxmlformats.org/drawingml/2006/main">
            <a:r>
              <a:t>Investigate: Build the case timeline and supporting evidence.</a:t>
            </a:r>
          </a:p>
          <a:p xmlns:a="http://schemas.openxmlformats.org/drawingml/2006/main">
            <a:r>
              <a:t>Respond: An authorized owner approves consequential actions.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https://genesecure.ca/platform/cyber-risk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The relationships that make the workflow understandable.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Finding: The vulnerability or detection.</a:t>
            </a:r>
          </a:p>
          <a:p xmlns:a="http://schemas.openxmlformats.org/drawingml/2006/main">
            <a:r>
              <a:t>Asset: Ownership, identity and business criticality.</a:t>
            </a:r>
          </a:p>
          <a:p xmlns:a="http://schemas.openxmlformats.org/drawingml/2006/main">
            <a:r>
              <a:t>Path: The relationship to a critical service.</a:t>
            </a:r>
          </a:p>
          <a:p xmlns:a="http://schemas.openxmlformats.org/drawingml/2006/main">
            <a:r>
              <a:t>Case: The investigation, approved response and proof.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https://genesecure.ca/platform/cyber-risk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An illustrative finding affects an internet-facing service with access to a critical business system.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Team response: Validate the asset and exposure, check the attack path, and open an owned case. Review containment impact before approving a response.</a:t>
            </a:r>
          </a:p>
          <a:p xmlns:a="http://schemas.openxmlformats.org/drawingml/2006/main">
            <a:r>
              <a:t>Decision point: Containment authority remains with the authorized security and service owners.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https://genesecure.ca/platform/cyber-risk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These are intended workflow benefits, not measured customer results or guarantees. Evaluate them against an agreed baseline. Human reviewers retain accountability.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More context for triage: Asset criticality and attack paths help analysts assess which findings need attention first.</a:t>
            </a:r>
          </a:p>
          <a:p xmlns:a="http://schemas.openxmlformats.org/drawingml/2006/main">
            <a:r>
              <a:t>Less reconstruction after response: The case retains the timeline, approved action and evidence needed for subsequent review.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https://genesecure.ca/platform/cyber-risk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Confirm the interfaces and available data for the intended deployment.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 Defender, Sentinel, CrowdStrike, Wiz, Tenable, Qualys or Wazuh where configured.</a:t>
            </a:r>
          </a:p>
          <a:p xmlns:a="http://schemas.openxmlformats.org/drawingml/2006/main">
            <a:r>
              <a:t>Connected modules: Cyber Risk Intelligence, Compliance and Risk Management.</a:t>
            </a:r>
          </a:p>
          <a:p xmlns:a="http://schemas.openxmlformats.org/drawingml/2006/main">
            <a:r>
              <a:t>Working outputs: Prioritized cases, response records and control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https://genesecure.ca/platform/cyber-risk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Use a representative case and agree the acceptance evidence before expansion.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Security operations: Validate detections and approve response actions.</a:t>
            </a:r>
          </a:p>
          <a:p xmlns:a="http://schemas.openxmlformats.org/drawingml/2006/main">
            <a:r>
              <a:t>Evidence: Retain rule versions, event context and case timelines.</a:t>
            </a:r>
          </a:p>
          <a:p xmlns:a="http://schemas.openxmlformats.org/drawingml/2006/main">
            <a:r>
              <a:t>Measure: Track triage time, false positives and overdue material exposures.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https://genesecure.ca/platform/cyber-risk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Bring a representative workflow, its source records and the people who own the decision.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Starting point: An exposed server has a known exploited weakness</a:t>
            </a:r>
          </a:p>
          <a:p xmlns:a="http://schemas.openxmlformats.org/drawingml/2006/main">
            <a:r>
              <a:t>Working session: Follow the case from input through review to retained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https://genesecure.ca/platform/cyber-risk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f270e862a9a4e3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3a87637bcd44b6b" /><Relationship Type="http://schemas.openxmlformats.org/officeDocument/2006/relationships/slideLayout" Target="/ppt/slideLayouts/slideLayout1.xml" Id="Rc12c78cf329942d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12c78cf329942d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4330f8684c40d5" /><Relationship Type="http://schemas.openxmlformats.org/officeDocument/2006/relationships/image" Target="/ppt/media/image.jpeg" Id="Rd004b8664dd640e0" /><Relationship Type="http://schemas.openxmlformats.org/officeDocument/2006/relationships/image" Target="/ppt/media/image.png" Id="R626f4e11099c4562" /><Relationship Type="http://schemas.openxmlformats.org/officeDocument/2006/relationships/notesSlide" Target="/ppt/notesSlides/notesSlide1.xml" Id="R97362db1548a44d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916faf311d43f5" /><Relationship Type="http://schemas.openxmlformats.org/officeDocument/2006/relationships/image" Target="/ppt/media/image2.png" Id="R0b0eba2470194962" /><Relationship Type="http://schemas.openxmlformats.org/officeDocument/2006/relationships/notesSlide" Target="/ppt/notesSlides/notesSlide2.xml" Id="R4afac1d236de4aa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979b0108a64a4f" /><Relationship Type="http://schemas.openxmlformats.org/officeDocument/2006/relationships/image" Target="/ppt/media/image3.png" Id="R0a76dc972379487a" /><Relationship Type="http://schemas.openxmlformats.org/officeDocument/2006/relationships/notesSlide" Target="/ppt/notesSlides/notesSlide3.xml" Id="R0cdfd2ada100495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d3a194ff5d4c00" /><Relationship Type="http://schemas.openxmlformats.org/officeDocument/2006/relationships/image" Target="/ppt/media/image4.png" Id="R2b512d20c4354106" /><Relationship Type="http://schemas.openxmlformats.org/officeDocument/2006/relationships/notesSlide" Target="/ppt/notesSlides/notesSlide4.xml" Id="Rf649ed2a43ba41b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39a2f2e6694f72" /><Relationship Type="http://schemas.openxmlformats.org/officeDocument/2006/relationships/image" Target="/ppt/media/image5.png" Id="R03ea8c8c62a84e75" /><Relationship Type="http://schemas.openxmlformats.org/officeDocument/2006/relationships/notesSlide" Target="/ppt/notesSlides/notesSlide5.xml" Id="Rdec42fff22f6415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9aceabdbd04e9c" /><Relationship Type="http://schemas.openxmlformats.org/officeDocument/2006/relationships/image" Target="/ppt/media/image6.png" Id="R8e4a8a1564e545fd" /><Relationship Type="http://schemas.openxmlformats.org/officeDocument/2006/relationships/notesSlide" Target="/ppt/notesSlides/notesSlide6.xml" Id="R0c80c1385c03411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0a4b3212c341b5" /><Relationship Type="http://schemas.openxmlformats.org/officeDocument/2006/relationships/image" Target="/ppt/media/image7.png" Id="R78ea5af64da14352" /><Relationship Type="http://schemas.openxmlformats.org/officeDocument/2006/relationships/notesSlide" Target="/ppt/notesSlides/notesSlide7.xml" Id="R03894a635bbb4de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43e3f3a7ad4ab0" /><Relationship Type="http://schemas.openxmlformats.org/officeDocument/2006/relationships/image" Target="/ppt/media/image8.png" Id="R56db488987074b11" /><Relationship Type="http://schemas.openxmlformats.org/officeDocument/2006/relationships/notesSlide" Target="/ppt/notesSlides/notesSlide8.xml" Id="R69ad16ba12d848a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794177b49b4897" /><Relationship Type="http://schemas.openxmlformats.org/officeDocument/2006/relationships/image" Target="/ppt/media/image9.png" Id="R03e008ad3b0b4323" /><Relationship Type="http://schemas.openxmlformats.org/officeDocument/2006/relationships/notesSlide" Target="/ppt/notesSlides/notesSlide9.xml" Id="Rf9a124c1d8384b9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7a199521504734" /><Relationship Type="http://schemas.openxmlformats.org/officeDocument/2006/relationships/image" Target="/ppt/media/image10.png" Id="R94f8fdacf119477f" /><Relationship Type="http://schemas.openxmlformats.org/officeDocument/2006/relationships/hyperlink" Target="https://genellipse.com" TargetMode="External" Id="R68cd32a539ab4577" /><Relationship Type="http://schemas.openxmlformats.org/officeDocument/2006/relationships/hyperlink" Target="https://genesecure.ca" TargetMode="External" Id="R70cb0e19af9e468e" /><Relationship Type="http://schemas.openxmlformats.org/officeDocument/2006/relationships/notesSlide" Target="/ppt/notesSlides/notesSlide10.xml" Id="R9c6540ffabb34f7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04b8664dd640e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245D9B-76DC-4C3C-9BBC-568149A6B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296025"/>
            <a:ext cx="12192000" cy="561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30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B542FD-2BC0-418F-859B-B6A522352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04800"/>
            <a:ext cx="1762125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30"/>
          </a:solidFill>
          <a:ln xmlns:a="http://schemas.openxmlformats.org/drawingml/2006/main" w="0">
            <a:noFill/>
          </a:ln>
        </p:spPr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6f4e11099c4562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A4A105-6256-44E8-A959-97BBE65A3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B0C8B4-3488-45C4-B4B4-05852930A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04925"/>
            <a:ext cx="676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SECURITY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A9E723-3AEC-46AD-9826-5BD8EF63C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14525"/>
            <a:ext cx="6477000" cy="2533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Cyber Defense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D0B670-3B61-442C-9822-ED19EFC9B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676775"/>
            <a:ext cx="5762625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Security findings connect to business exposure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35C1CA-F34D-40B6-B751-F008C548D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CE6FD0-5E94-4889-B3B9-0E320E4FF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94CB68-047C-46BC-BABA-27517A68B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01 / 10</a:t>
            </a:r>
          </a:p>
        </p:txBody>
      </p:sp>
    </p:spTree>
    <p:extLst>
      <p:ext uri="{BB962C8B-B14F-4D97-AF65-F5344CB8AC3E}">
        <p14:creationId xmlns:p14="http://schemas.microsoft.com/office/powerpoint/2010/main" val="198526382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0eba2470194962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2D6832-F090-41E8-A4FC-9BC149857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12E72E-B486-4CF3-A826-AC0824B44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Core capabilities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AE9EE4-0775-4C05-9A93-435126029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main activities and the information they connect.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7CF3A5-DC40-4C5A-B57F-E3813FC83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AA6066-5556-49FA-8B85-6B4CAA9A6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Security tool connectors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8B6D1D-C5C3-48F9-A93D-1175D55A2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Normalize signals from the configured tools.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8F39E6-BC12-465A-94AA-E8817E517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2670C4-CB79-4F71-B609-0CBC436E6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Vulnerability and threat intelligence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D3D99D-B73A-44E1-AFAC-D57BBF932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Relate exploit context to your asset inventory.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2E15E3-F43B-449A-BD59-2604C5E8C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AD3F29-615F-4208-AB85-B22F78C50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Detection rules and testing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EB3BE1-8836-4041-BACF-21B28CC4D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Test and tune detections with retained versions.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ADDD9D-AAB5-48F1-A7B3-0C8B94DF5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36EFEE-F792-455E-A6E0-56D50EB74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SOC case management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B6C4C0-0431-4D84-88EF-F3EAB30A4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Keep alerts, timelines and evidence in an owned case.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5321F7-CD89-4DB9-B238-06A14B00A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4FD4C4-40B2-441D-B982-52C97FBFA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BBD9A5-6617-494E-B0B7-5C7080870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02 / 10</a:t>
            </a:r>
          </a:p>
        </p:txBody>
      </p:sp>
    </p:spTree>
    <p:extLst>
      <p:ext uri="{BB962C8B-B14F-4D97-AF65-F5344CB8AC3E}">
        <p14:creationId xmlns:p14="http://schemas.microsoft.com/office/powerpoint/2010/main" val="53031009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76dc972379487a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AC08D7-67CE-4851-B198-32B6B7116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0AF8CE-6D37-4B16-855E-5B0BDB27B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From daily work to oversight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A1D927-DE0F-44F5-A0CF-197F3E954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Supporting functions keep decisions and evidence current.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212601-8404-4B5E-8C65-27D9FF4A1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38004F-B843-4D78-B580-4ED5A578A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Exposure and attack-path graph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D212D1-EAD4-4CA9-B9DC-C91342D35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Trace exposure toward critical business assets.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29B7F4-78E2-489A-ADB0-F4356C50F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BEEACD-B891-4DBF-9C4C-09AE9C78F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Cyber GRC and FAIR analysis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C8C2C6-D405-4CA6-B657-582976D66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Connect cyber controls to financial risk analysis.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830E23-BA19-4A79-AA24-C8AC92F90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2D1C29-0384-4088-916B-5B71EA2C5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Continuous control evidence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7FCCFD-80C1-4D2F-8A66-1DEDF9B14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Collect evidence from the configured platform state.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EAE7F8-FC46-4622-B642-22738C988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5203BE-EB83-4FC8-939D-3F8A7A574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Co-managed SOC and MSSP workflows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3BB47F-2A26-42A0-98B8-85C3E4FF5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Coordinate analyst queues and client oversight.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F848BA-2E87-4A96-B1F6-388B79F2B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D14F7B-F14C-47E9-9E8D-2A237A748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3B46B9-9F7D-4D69-A5B9-7CD83EF8F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03 / 10</a:t>
            </a:r>
          </a:p>
        </p:txBody>
      </p:sp>
    </p:spTree>
    <p:extLst>
      <p:ext uri="{BB962C8B-B14F-4D97-AF65-F5344CB8AC3E}">
        <p14:creationId xmlns:p14="http://schemas.microsoft.com/office/powerpoint/2010/main" val="187512167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512d20c4354106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BAB0FE-A040-468B-A385-4825BE763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0EC6E3-0F80-4F3F-A865-F93F731DE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How the work moves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FA73D9-E16A-42D3-80DE-7F451AF1B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A proposed operating workflow for your evaluation.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10CA65-0D9D-42A4-BD58-903A95FDA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D04335-1535-4935-834C-44F80E272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886687-67B7-479B-A98F-755B42CC2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Connect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E39120-87AE-4001-8C78-E717C661D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Ingest permitted security and asset signals.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E95E21-A114-40F8-A71A-AE813F800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53EB6B-656D-439D-83A9-7CE087B70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C5C846-8AEA-4374-9A62-C8CF7A13F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FD2AC1-074F-46C8-BA00-8E2F617DA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Prioritize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E4FCB8-5B32-4046-A491-B7D291B81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Relate exposure to exploit signals and critical assets.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9A8DF8-B8F3-4C17-A7F5-F1F9529AD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9C7351-E5EB-4E02-8AE0-AA8F81BD4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1F30E3-D537-4E2B-93FB-5993D8D49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422002-42AB-42F4-A2F6-86EC12445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Investigate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D6117D-C052-4FCE-96DC-682690EF5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Build the case timeline and supporting evidence.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42CCB5-9783-4FD9-9C04-282753E6F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DAF407-1491-410B-8702-35131B85E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81F391-1786-45C3-B0AA-E7D16B72E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C16F3E-49E7-4547-B71A-2ECAB5EEC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Respond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5EFB389-9F8F-40D8-9B11-80F24A822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An authorized owner approves consequential actions.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296C567-39F8-4981-A673-EA813BE46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8BBB7B3-4642-4D19-AC4F-20B20A167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F9038BF-D9AA-40AB-822D-5C75AF2FA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04 / 10</a:t>
            </a:r>
          </a:p>
        </p:txBody>
      </p:sp>
    </p:spTree>
    <p:extLst>
      <p:ext uri="{BB962C8B-B14F-4D97-AF65-F5344CB8AC3E}">
        <p14:creationId xmlns:p14="http://schemas.microsoft.com/office/powerpoint/2010/main" val="27658745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ea8c8c62a84e75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8AF919-9C7E-455B-A57F-16C3CF4E1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157CBA-E9C5-49DF-A785-AE03205BC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 finding gains meaning through context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0F5A19-D3C3-4E80-AB86-D8B7B3648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relationships that make the workflow understandable.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98FF40-7EE7-40DB-8BCE-6D2DAD59C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E9FEE5-C1C8-4E4F-BD13-0123852BA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9ACAC5-11DF-42B2-9114-E819A7A50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Finding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991AAD-7401-42B9-82CD-FCC3A1135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vulnerability or detection.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1E9ECD-90A2-4363-902A-8562A9493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73BA5F-2BFD-409A-B050-62C0989EF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3A10CE-2042-493D-8A60-71C61475D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DDF8DA-52E0-452D-87BA-80166BE96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Asset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364531-CB1C-4793-9840-1F584BE8C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Ownership, identity and business criticality.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E2C7EF-8DDE-4A47-8C5C-B9EC7E78C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945E40-9CA4-4CED-9588-25EF99AED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135608-10A2-4469-84F9-D069CBA40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622271-9FB9-4AC0-8426-1883F1B6D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Path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2FDAF7-AB56-436F-9CCF-7F18ACD7D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relationship to a critical service.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9DB40E-671F-42DA-B971-31398617A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51DDAA-609F-4FB6-8995-62C2C7312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5C1540-E9C0-489B-AC24-403B38E44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30E989B-BD84-4DDE-A2E8-0E358ADA2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Case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BB9EBF-C8AB-4667-9789-1A6158E6E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investigation, approved response and proof.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F82C003-EAAC-49C5-A6AF-E4069E6BD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8737248-5645-4B28-AF8D-DCDA95468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8C88BE5-3259-4C63-BD17-0156D1466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05 / 10</a:t>
            </a:r>
          </a:p>
        </p:txBody>
      </p:sp>
    </p:spTree>
    <p:extLst>
      <p:ext uri="{BB962C8B-B14F-4D97-AF65-F5344CB8AC3E}">
        <p14:creationId xmlns:p14="http://schemas.microsoft.com/office/powerpoint/2010/main" val="69909418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4a8a1564e545fd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B04CEF-9791-49AA-968E-8643185D3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0E2244-EA70-408D-8A94-55C396E21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An exposed server has a known exploited weakness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0AF1F7-B401-4837-AD59-1EC993759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An illustrative finding affects an internet-facing service with access to a critical business system.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FD9C60-5F09-4840-A024-CA134F946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C936B9-7F39-4796-8525-FDD95715D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Team response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543E9D-F139-4EC7-94EB-304D8E801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Validate the asset and exposure, check the attack path, and open an owned case. Review containment impact before approving a response.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714A05-E4A1-44AF-BE85-FFFEF8F90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333362-6211-4603-9E11-3658C5021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Decision point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0D454B-E8E1-45A9-AF83-66C79C542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Containment authority remains with the authorized security and service owners.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ACB96E-93FF-4D8F-A66E-1F02058E4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2B1A42-4685-4211-B726-25CE8482F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158F34-1D31-47CE-8B88-A22CA3D8C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06 / 10</a:t>
            </a:r>
          </a:p>
        </p:txBody>
      </p:sp>
    </p:spTree>
    <p:extLst>
      <p:ext uri="{BB962C8B-B14F-4D97-AF65-F5344CB8AC3E}">
        <p14:creationId xmlns:p14="http://schemas.microsoft.com/office/powerpoint/2010/main" val="132104676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ea5af64da14352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60B3EA-3334-4A60-998F-0AD0CDC9D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4394B5-8813-4872-8466-65A07E3F6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What changes for your team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E1056A-FFA7-4036-9D4E-324534C1B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practical value to evaluate against your current process.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39CE7F-6669-4B6D-8992-CF350EC86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DC97B0-F75E-4300-8AEA-4DE5C606E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More context for triage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E4B7A7-5BC1-4193-BEBE-2575CB1DE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Asset criticality and attack paths help analysts assess which findings need attention first.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71ACD2-7CA3-4900-882B-73FC2C9B4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DCF94B-F74A-458A-B27E-8855920E8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Less reconstruction after response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9F71D2-4589-4465-A385-3EA5C2585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The case retains the timeline, approved action and evidence needed for subsequent review.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C562C1-6EC1-4837-A699-B48435E81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46CEDD-541D-42B3-BF68-9C788A936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6892A2-0C83-47EC-8961-DDDAC44B2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07 / 10</a:t>
            </a:r>
          </a:p>
        </p:txBody>
      </p:sp>
    </p:spTree>
    <p:extLst>
      <p:ext uri="{BB962C8B-B14F-4D97-AF65-F5344CB8AC3E}">
        <p14:creationId xmlns:p14="http://schemas.microsoft.com/office/powerpoint/2010/main" val="22985698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db488987074b11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FEB5F8-B3E1-4B28-9619-C43006263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B39D07-4AF6-4E9E-B33F-F3FE0713D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Where this module connects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E975BF-5D48-4227-AE02-2B061395D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Confirm the interfaces and available data for the intended deployment.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590290-ACFC-4F7F-B124-9F9FE5530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7182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377101-8CEB-4817-B26A-03E56698A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8137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Sources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4B0B81-3C99-43AB-B780-E6F7437F1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37185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Defender, Sentinel, CrowdStrike, Wiz, Tenable, Qualys or Wazuh where configured.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26E5F1-8C83-42A1-B751-4D8BF2395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71950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6B31FC-9DA0-47C3-A9FB-340964F5A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0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Connected modules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1BE7A0-4521-45A4-B845-A9373D157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371975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Cyber Risk Intelligence, Compliance and Risk Management.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3866AC-2165-4FB8-96D0-DE400D639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6081C7-0F4E-4AB8-8140-E473F748E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8162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Working outputs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4F9858-F076-4B9C-ABE3-D3FCAA02B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537210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Prioritized cases, response records and control evidence.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179C0B-2C9B-41BB-9A41-2556C02ED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C1885C-FEF1-450C-A408-6FFA058B5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8FE1FA-CB57-492D-8FC5-6F7747590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08 / 10</a:t>
            </a:r>
          </a:p>
        </p:txBody>
      </p:sp>
    </p:spTree>
    <p:extLst>
      <p:ext uri="{BB962C8B-B14F-4D97-AF65-F5344CB8AC3E}">
        <p14:creationId xmlns:p14="http://schemas.microsoft.com/office/powerpoint/2010/main" val="93210903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e008ad3b0b4323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8E041F-CEC7-4F6E-BCAB-FAC440B90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EB0E07-E4A5-43BE-A64B-4AEB1808E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What to validate in your evaluation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6623C3-E997-40DE-AC7E-11C216D8E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Use a representative case and agree the acceptance evidence before expansion.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C96B02-2743-44E7-8AE2-0487D96B5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7182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7DA089-1036-43EF-A7CD-F3F0951EE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8137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Security operations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E155F4-BEA1-431A-81C5-D257812D7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37185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Validate detections and approve response actions.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907E21-98EE-4FE3-BABC-E09C1B595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71950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A44B21-EF59-4460-96BC-EF38E29DE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0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Evidence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82B2BA-A909-4B99-A610-1D93A8A55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371975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Retain rule versions, event context and case timelines.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8A5D9A-A727-472C-B89E-85984343B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741ABF-AB4D-4163-B356-60771454C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8162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Measure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85FE76-7130-405F-8074-717A2C194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537210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Track triage time, false positives and overdue material exposures.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D4E497-80FB-4C4F-8130-4B966AE38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F707B8-6EE6-4E41-9E73-2A98C1A43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427A61-42DF-40C0-A9D0-2EEEA6F14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09 / 10</a:t>
            </a:r>
          </a:p>
        </p:txBody>
      </p:sp>
    </p:spTree>
    <p:extLst>
      <p:ext uri="{BB962C8B-B14F-4D97-AF65-F5344CB8AC3E}">
        <p14:creationId xmlns:p14="http://schemas.microsoft.com/office/powerpoint/2010/main" val="113930187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f8fdacf119477f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3BA6EE-6CAC-433B-AC67-F4C9CFCBE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2B8462-0A9A-4498-89CD-2DA35ECD3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10906125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 focused walkthrough</a:t>
            </a:r>
          </a:p>
          <a:p xmlns:a="http://schemas.openxmlformats.org/drawingml/2006/main">
            <a:pPr>
              <a:def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Cyber Defense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01142D-A7A1-48CE-8BB5-0C28A1464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43250"/>
            <a:ext cx="9906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Bring a representative workflow, its source records and the people who own the decision.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6233E9-AA05-44AD-B70F-45A49A8E0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62450"/>
            <a:ext cx="5067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928D25-25BD-4E30-9825-1B2469915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81525"/>
            <a:ext cx="50292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Starting point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0FCB60-2370-4208-940D-F9E6BB873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019675"/>
            <a:ext cx="50292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An exposed server has a known exploited weakness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95362D-908A-47B4-9282-1F9D73E5C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362450"/>
            <a:ext cx="5067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316FFD-A76D-469D-8E12-AF3832C0C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581525"/>
            <a:ext cx="50292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Working session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1CEADE-9F17-42CF-AFFD-EFCB26089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019675"/>
            <a:ext cx="50292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Follow the case from input through review to retained evidence.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002450-34FE-4FC6-9C2F-DC7C0C218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48350"/>
            <a:ext cx="304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68cd32a539ab4577"/>
              </a:rPr>
              <a:t>Genellipse.com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561B74-C293-4CDE-B9DF-846255D69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848350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70cb0e19af9e468e"/>
              </a:rPr>
              <a:t>genesecure.ca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E0ACFB-1B59-498E-9469-096D2A037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6F0E28-F9E8-4BD2-A57D-1BD165275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06DF35-9601-4041-B7D2-0C46F261C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10 / 10</a:t>
            </a:r>
          </a:p>
        </p:txBody>
      </p:sp>
    </p:spTree>
    <p:extLst>
      <p:ext uri="{BB962C8B-B14F-4D97-AF65-F5344CB8AC3E}">
        <p14:creationId xmlns:p14="http://schemas.microsoft.com/office/powerpoint/2010/main" val="1393806158"/>
      </p:ext>
    </p:extLst>
  </p:cSld>
</p:sld>
</file>

<file path=ppt/theme/theme1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2026-09-28T11:07:35.1820000Z</dcterms:created>
  <dcterms:modified xsi:type="dcterms:W3CDTF">2026-09-28T11:07:35.1820000Z</dcterms:modified>
</coreProperties>
</file>