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a43e6190824cdc" /><Relationship Type="http://schemas.openxmlformats.org/officeDocument/2006/relationships/extended-properties" Target="/docProps/app.xml" Id="Rd3dd77113c0d4604" /><Relationship Type="http://schemas.openxmlformats.org/officeDocument/2006/relationships/officeDocument" Target="/ppt/presentation.xml" Id="Rd4c894fe6cf94f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ea45e4b6f74892"/>
  </p:sldMasterIdLst>
  <p:notesMasterIdLst>
    <p:notesMasterId xmlns:r="http://schemas.openxmlformats.org/officeDocument/2006/relationships" r:id="Rd24ff2cc07304320"/>
  </p:notesMasterIdLst>
  <p:sldIdLst>
    <p:sldId xmlns:r="http://schemas.openxmlformats.org/officeDocument/2006/relationships" id="256" r:id="R8653e8ce2cc14e5d"/>
    <p:sldId xmlns:r="http://schemas.openxmlformats.org/officeDocument/2006/relationships" id="257" r:id="R4fdccf0bafc4490e"/>
    <p:sldId xmlns:r="http://schemas.openxmlformats.org/officeDocument/2006/relationships" id="258" r:id="R04d461968a1d4baa"/>
    <p:sldId xmlns:r="http://schemas.openxmlformats.org/officeDocument/2006/relationships" id="259" r:id="Rc61fb643f81c410d"/>
    <p:sldId xmlns:r="http://schemas.openxmlformats.org/officeDocument/2006/relationships" id="260" r:id="R30e6a51b33134afa"/>
    <p:sldId xmlns:r="http://schemas.openxmlformats.org/officeDocument/2006/relationships" id="261" r:id="R68951fe63f464a14"/>
    <p:sldId xmlns:r="http://schemas.openxmlformats.org/officeDocument/2006/relationships" id="262" r:id="Rbbfca09d3ce6420d"/>
    <p:sldId xmlns:r="http://schemas.openxmlformats.org/officeDocument/2006/relationships" id="263" r:id="R5db4478806fc4547"/>
    <p:sldId xmlns:r="http://schemas.openxmlformats.org/officeDocument/2006/relationships" id="264" r:id="R6c9ae98b4460423b"/>
    <p:sldId xmlns:r="http://schemas.openxmlformats.org/officeDocument/2006/relationships" id="265" r:id="R491c5050e2e1444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5f24211efd34c7c" /><Relationship Type="http://schemas.openxmlformats.org/officeDocument/2006/relationships/slideMaster" Target="/ppt/slideMasters/slideMaster1.xml" Id="Ra5ea45e4b6f74892" /><Relationship Type="http://schemas.openxmlformats.org/officeDocument/2006/relationships/notesMaster" Target="/ppt/notesMasters/notesMaster1.xml" Id="Rd24ff2cc07304320" /><Relationship Type="http://schemas.openxmlformats.org/officeDocument/2006/relationships/presProps" Target="/ppt/presProps.xml" Id="R37119f9215e340ad" /><Relationship Type="http://schemas.openxmlformats.org/officeDocument/2006/relationships/tableStyles" Target="/ppt/tableStyles.xml" Id="Rae6cc312ae2a40b1" /><Relationship Type="http://schemas.openxmlformats.org/officeDocument/2006/relationships/slide" Target="/ppt/slides/slide1.xml" Id="R8653e8ce2cc14e5d" /><Relationship Type="http://schemas.openxmlformats.org/officeDocument/2006/relationships/slide" Target="/ppt/slides/slide2.xml" Id="R4fdccf0bafc4490e" /><Relationship Type="http://schemas.openxmlformats.org/officeDocument/2006/relationships/slide" Target="/ppt/slides/slide3.xml" Id="R04d461968a1d4baa" /><Relationship Type="http://schemas.openxmlformats.org/officeDocument/2006/relationships/slide" Target="/ppt/slides/slide4.xml" Id="Rc61fb643f81c410d" /><Relationship Type="http://schemas.openxmlformats.org/officeDocument/2006/relationships/slide" Target="/ppt/slides/slide5.xml" Id="R30e6a51b33134afa" /><Relationship Type="http://schemas.openxmlformats.org/officeDocument/2006/relationships/slide" Target="/ppt/slides/slide6.xml" Id="R68951fe63f464a14" /><Relationship Type="http://schemas.openxmlformats.org/officeDocument/2006/relationships/slide" Target="/ppt/slides/slide7.xml" Id="Rbbfca09d3ce6420d" /><Relationship Type="http://schemas.openxmlformats.org/officeDocument/2006/relationships/slide" Target="/ppt/slides/slide8.xml" Id="R5db4478806fc4547" /><Relationship Type="http://schemas.openxmlformats.org/officeDocument/2006/relationships/slide" Target="/ppt/slides/slide9.xml" Id="R6c9ae98b4460423b" /><Relationship Type="http://schemas.openxmlformats.org/officeDocument/2006/relationships/slide" Target="/ppt/slides/slide10.xml" Id="R491c5050e2e1444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6c33d9b1744b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beb8f42be24fdb" /><Relationship Type="http://schemas.openxmlformats.org/officeDocument/2006/relationships/notesMaster" Target="/ppt/notesMasters/notesMaster1.xml" Id="Rdf21b993c0fd46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f87cba70174c5a" /><Relationship Type="http://schemas.openxmlformats.org/officeDocument/2006/relationships/notesMaster" Target="/ppt/notesMasters/notesMaster1.xml" Id="R562817e8f64640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afb532027b4cfc" /><Relationship Type="http://schemas.openxmlformats.org/officeDocument/2006/relationships/notesMaster" Target="/ppt/notesMasters/notesMaster1.xml" Id="R81ac5437033a45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7504e407cc4960" /><Relationship Type="http://schemas.openxmlformats.org/officeDocument/2006/relationships/notesMaster" Target="/ppt/notesMasters/notesMaster1.xml" Id="R6264d269a24e45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c4717b4b704296" /><Relationship Type="http://schemas.openxmlformats.org/officeDocument/2006/relationships/notesMaster" Target="/ppt/notesMasters/notesMaster1.xml" Id="R38558e9ed92943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740f9baabb43c1" /><Relationship Type="http://schemas.openxmlformats.org/officeDocument/2006/relationships/notesMaster" Target="/ppt/notesMasters/notesMaster1.xml" Id="R3e0b4fb44d014e5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3afe72a3f7455d" /><Relationship Type="http://schemas.openxmlformats.org/officeDocument/2006/relationships/notesMaster" Target="/ppt/notesMasters/notesMaster1.xml" Id="R3c0d1afaefef4c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301c99ca514c18" /><Relationship Type="http://schemas.openxmlformats.org/officeDocument/2006/relationships/notesMaster" Target="/ppt/notesMasters/notesMaster1.xml" Id="Rdc3a9cbac7b54f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fa7aaaaa2904c17" /><Relationship Type="http://schemas.openxmlformats.org/officeDocument/2006/relationships/notesMaster" Target="/ppt/notesMasters/notesMaster1.xml" Id="R876b8aceedd94d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f083e7e0dc2409d" /><Relationship Type="http://schemas.openxmlformats.org/officeDocument/2006/relationships/notesMaster" Target="/ppt/notesMasters/notesMaster1.xml" Id="R52e10e8151804d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An explainable view of cyber posture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rating and trend: Follow posture changes and explain their drivers.</a:t>
            </a:r>
          </a:p>
          <a:p xmlns:a="http://schemas.openxmlformats.org/drawingml/2006/main">
            <a:r>
              <a:t>Risk-vector breakdown: Inspect the domains contributing to the rating.</a:t>
            </a:r>
          </a:p>
          <a:p xmlns:a="http://schemas.openxmlformats.org/drawingml/2006/main">
            <a:r>
              <a:t>External attack surface discovery: Review public assets within an authorized scope.</a:t>
            </a:r>
          </a:p>
          <a:p xmlns:a="http://schemas.openxmlformats.org/drawingml/2006/main">
            <a:r>
              <a:t>Exploit-aware prioritization: Combine exploitation signals with business context.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Vendor cyber profiles: Relate external posture to supplier evidence.</a:t>
            </a:r>
          </a:p>
          <a:p xmlns:a="http://schemas.openxmlformats.org/drawingml/2006/main">
            <a:r>
              <a:t>Identity and credential exposure: Route exposed identities and access risks to owners.</a:t>
            </a:r>
          </a:p>
          <a:p xmlns:a="http://schemas.openxmlformats.org/drawingml/2006/main">
            <a:r>
              <a:t>Brand and phishing intelligence: Investigate impersonation and phishing signals.</a:t>
            </a:r>
          </a:p>
          <a:p xmlns:a="http://schemas.openxmlformats.org/drawingml/2006/main">
            <a:r>
              <a:t>Executive risk reporting: Show exposure, concentration and remediation context.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Discover: Identify authorized external assets and exposures.</a:t>
            </a:r>
          </a:p>
          <a:p xmlns:a="http://schemas.openxmlformats.org/drawingml/2006/main">
            <a:r>
              <a:t>Explain: Relate score movements to specific risk drivers.</a:t>
            </a:r>
          </a:p>
          <a:p xmlns:a="http://schemas.openxmlformats.org/drawingml/2006/main">
            <a:r>
              <a:t>Prioritize: Consider exploit signals and business criticality.</a:t>
            </a:r>
          </a:p>
          <a:p xmlns:a="http://schemas.openxmlformats.org/drawingml/2006/main">
            <a:r>
              <a:t>Report: Show owners, material exposures and remediation trends.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Posture: The overall movement over time.</a:t>
            </a:r>
          </a:p>
          <a:p xmlns:a="http://schemas.openxmlformats.org/drawingml/2006/main">
            <a:r>
              <a:t>Drivers: Exposure, identity, hygiene and control signals.</a:t>
            </a:r>
          </a:p>
          <a:p xmlns:a="http://schemas.openxmlformats.org/drawingml/2006/main">
            <a:r>
              <a:t>Context: Critical assets and supplier concentration.</a:t>
            </a:r>
          </a:p>
          <a:p xmlns:a="http://schemas.openxmlformats.org/drawingml/2006/main">
            <a:r>
              <a:t>Action: The investment or remediation decision to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Several hygiene issues close, but an important public service still has an unresolved material exposure.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Review the risk-vector detail and asset criticality. Keep the material exposure visible in the executive report and assign its owner.</a:t>
            </a:r>
          </a:p>
          <a:p xmlns:a="http://schemas.openxmlformats.org/drawingml/2006/main">
            <a:r>
              <a:t>Decision point: An aggregate score does not replace review of the underlying findings.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more explainable risk conversation: Show why the rating moved and which material exposures remain open.</a:t>
            </a:r>
          </a:p>
          <a:p xmlns:a="http://schemas.openxmlformats.org/drawingml/2006/main">
            <a:r>
              <a:t>A clearer investment discussion: Connect remediation priorities to critical services and supplier concentration.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Authorized asset discovery, exposure feeds and vendor evidence.</a:t>
            </a:r>
          </a:p>
          <a:p xmlns:a="http://schemas.openxmlformats.org/drawingml/2006/main">
            <a:r>
              <a:t>Connected modules: Cyber Defense, Vendor Risk and Trust Center.</a:t>
            </a:r>
          </a:p>
          <a:p xmlns:a="http://schemas.openxmlformats.org/drawingml/2006/main">
            <a:r>
              <a:t>Working outputs: Rating explanations, exposure priorities and board reporting.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and vendor owners: Confirm assets and validate exposure context.</a:t>
            </a:r>
          </a:p>
          <a:p xmlns:a="http://schemas.openxmlformats.org/drawingml/2006/main">
            <a:r>
              <a:t>Evidence: Retain source timestamps, score drivers and remediation records.</a:t>
            </a:r>
          </a:p>
          <a:p xmlns:a="http://schemas.openxmlformats.org/drawingml/2006/main">
            <a:r>
              <a:t>Measure: Track unknown assets, stale findings and time to resolve material exposures.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rating improves while one critical exposure remains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https://genesecure.ca/platform/cyber-risk-intelligence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353f5cf3e345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bc452a099141bd" /><Relationship Type="http://schemas.openxmlformats.org/officeDocument/2006/relationships/slideLayout" Target="/ppt/slideLayouts/slideLayout1.xml" Id="Rf6ffa481da624e5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ffa481da624e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4007fa62a4a68" /><Relationship Type="http://schemas.openxmlformats.org/officeDocument/2006/relationships/image" Target="/ppt/media/image.jpeg" Id="R1d5a6e3e38824654" /><Relationship Type="http://schemas.openxmlformats.org/officeDocument/2006/relationships/image" Target="/ppt/media/image.png" Id="R076d17ef4b8447a4" /><Relationship Type="http://schemas.openxmlformats.org/officeDocument/2006/relationships/notesSlide" Target="/ppt/notesSlides/notesSlide1.xml" Id="R54851f717ae546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0b56a9b594a96" /><Relationship Type="http://schemas.openxmlformats.org/officeDocument/2006/relationships/image" Target="/ppt/media/image2.png" Id="R1f5eb1035d194bf5" /><Relationship Type="http://schemas.openxmlformats.org/officeDocument/2006/relationships/notesSlide" Target="/ppt/notesSlides/notesSlide2.xml" Id="R4347f2e01f6041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7914fd04e94429" /><Relationship Type="http://schemas.openxmlformats.org/officeDocument/2006/relationships/image" Target="/ppt/media/image3.png" Id="Ree24f8851e834e42" /><Relationship Type="http://schemas.openxmlformats.org/officeDocument/2006/relationships/notesSlide" Target="/ppt/notesSlides/notesSlide3.xml" Id="R10d5cecaf2b042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fb116e83c04ab3" /><Relationship Type="http://schemas.openxmlformats.org/officeDocument/2006/relationships/image" Target="/ppt/media/image4.png" Id="R6318054c41d345cb" /><Relationship Type="http://schemas.openxmlformats.org/officeDocument/2006/relationships/notesSlide" Target="/ppt/notesSlides/notesSlide4.xml" Id="R336faa6404f04f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92fa01d8984e1a" /><Relationship Type="http://schemas.openxmlformats.org/officeDocument/2006/relationships/image" Target="/ppt/media/image5.png" Id="Rc51c766ecb0841ec" /><Relationship Type="http://schemas.openxmlformats.org/officeDocument/2006/relationships/notesSlide" Target="/ppt/notesSlides/notesSlide5.xml" Id="R2a12fa06dd0c40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2c22991cf447cb" /><Relationship Type="http://schemas.openxmlformats.org/officeDocument/2006/relationships/image" Target="/ppt/media/image6.png" Id="R4b6dd1206bd74fc0" /><Relationship Type="http://schemas.openxmlformats.org/officeDocument/2006/relationships/notesSlide" Target="/ppt/notesSlides/notesSlide6.xml" Id="Ra1c8093f232745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889b3c8e7a44a9" /><Relationship Type="http://schemas.openxmlformats.org/officeDocument/2006/relationships/image" Target="/ppt/media/image7.png" Id="Rc486867eab7c4607" /><Relationship Type="http://schemas.openxmlformats.org/officeDocument/2006/relationships/notesSlide" Target="/ppt/notesSlides/notesSlide7.xml" Id="R4bd9c6a7711043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0fc17395a7492d" /><Relationship Type="http://schemas.openxmlformats.org/officeDocument/2006/relationships/image" Target="/ppt/media/image8.png" Id="R51376a316b124bcf" /><Relationship Type="http://schemas.openxmlformats.org/officeDocument/2006/relationships/notesSlide" Target="/ppt/notesSlides/notesSlide8.xml" Id="R6b2c18d851bc43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17d84e44d4a80" /><Relationship Type="http://schemas.openxmlformats.org/officeDocument/2006/relationships/image" Target="/ppt/media/image9.png" Id="R66a0ade7cf934982" /><Relationship Type="http://schemas.openxmlformats.org/officeDocument/2006/relationships/notesSlide" Target="/ppt/notesSlides/notesSlide9.xml" Id="Rc4332264700744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210384b584653" /><Relationship Type="http://schemas.openxmlformats.org/officeDocument/2006/relationships/image" Target="/ppt/media/image10.png" Id="Re7a8bf971dbe4c30" /><Relationship Type="http://schemas.openxmlformats.org/officeDocument/2006/relationships/hyperlink" Target="https://genellipse.com" TargetMode="External" Id="Rd17d372cd2e14cba" /><Relationship Type="http://schemas.openxmlformats.org/officeDocument/2006/relationships/hyperlink" Target="https://genesecure.ca" TargetMode="External" Id="R83d7d3d813464c64" /><Relationship Type="http://schemas.openxmlformats.org/officeDocument/2006/relationships/notesSlide" Target="/ppt/notesSlides/notesSlide10.xml" Id="R65ac49adbeb34c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5a6e3e3882465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26651-846D-48EB-93D0-0FD72734D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FA0EB6-15E4-4451-B2B7-CF19ACE9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6d17ef4b8447a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6360B-C1E1-4360-8367-D6940CDC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69982D-6760-43F1-966E-4A500DC8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SECURITY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7D2DD-6B20-4518-A905-ABE5D5EA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Cyber Risk</a:t>
            </a:r>
          </a:p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Intelligence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AE81E5-1988-4C1C-A21D-37B585F2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An explainable view of cyber posture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BB9269-435F-4145-B134-7B5624FE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E6D52E-DE5B-4129-A05F-1FF47383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AB4D4-4DCE-45B7-8833-78EDEE1C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2885338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5eb1035d194bf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498DF-A10F-48A6-93CC-F7F4AA2F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C0EA90-FCA1-4AC3-87AD-8ADE172E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25110C-A054-46C6-B797-AD41FF37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CD754-5525-4D7F-A913-A976634E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F38DA-B5A4-427B-8DA5-EA3039C78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Security rating and trend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640072-2E52-4B29-AEBC-4DE4E07B4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Follow posture changes and explain their drivers.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5BD27A-61B8-4254-82F0-2ADCAA30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FC1F4D-E8E7-40EF-800F-5C0333FC1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Risk-vector breakdown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FAD181-26E9-49DC-8165-DE8B8A78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Inspect the domains contributing to the rating.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BD666B-E180-48CA-A6E0-B7A06AFFD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C0123C-8C69-4D78-B80E-FD089A53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External attack surface discovery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DF7002-3AB2-44A1-8D48-2223C655D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Review public assets within an authorized scope.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0C054B-3B2E-420E-AFC9-FC625168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30CFE-91E9-4CC1-892A-A4706DBF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Exploit-aware prioritization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6CA5B3-D28F-4BC5-8F5E-CE6A6470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Combine exploitation signals with business context.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5E9945-D03A-4DD1-9AC4-43CC760BE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59BAE7-B1BC-4357-AB23-44A7AFD8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EC4B9E-3600-4D79-94C8-4F1ADEE1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7298662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4f8851e834e4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EB1870-DF84-451D-A2B7-EF414E4B9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8518BE-77E3-4ABE-913E-E494B161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EF2B1-339F-49CA-A0A6-73C930B3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A7082-2A23-40C3-871B-138B9D38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386C12-C7A3-49F5-8463-78E52859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Vendor cyber profiles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3FB11F-5410-40F2-AFC2-F826E2CC0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Relate external posture to supplier evidence.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941A47-B4CB-4633-8495-56C2CD4C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AF4D7-5292-41BC-94C3-AD7D6FAF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Identity and credential exposure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1D264-B704-4B12-B213-11D356FC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Route exposed identities and access risks to owners.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01F423-7310-49B4-A324-541381F3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76777-D234-4B6B-9F88-646F69AD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Brand and phishing intelligence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5CC33-707F-41DB-8221-F5174FB7E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Investigate impersonation and phishing signals.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5E22B4-7769-4B8A-8E76-D3E0B838A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DDF2E7-B25F-4177-8C55-69EA6911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Executive risk reporting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2A8343-2057-49BD-95DD-94311031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Show exposure, concentration and remediation context.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B7B519-397B-49A9-8E5B-C3430EFF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41586B-0C30-43C4-8EEB-106379748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200FFD-203D-4945-BD3B-8D67D8E6D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7131069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18054c41d345cb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160D36-6D62-405E-9B64-61ACF3D27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BE6BE-5FF6-48C2-AE1D-DD5E9839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22E51-6629-4D10-A1EE-CC45C3E2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EBE934-C4D2-4344-85AD-33750EC9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CE7DD6-B910-4909-A321-2278BED4E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3EBE88-5F9F-45DD-8E85-6A40D33E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Discover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F91007-A303-4F07-9FD9-61F92663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Identify authorized external assets and exposures.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00606F-0021-4D03-8DAD-13AD45630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591171-22F2-4891-8D16-BA45342B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E64D19-71A4-4EA9-8F25-CB182C36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6BBCE-A12A-4EAE-BB8B-27C689D1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Explain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6ACED7-BA3C-4390-A3EA-4B170AF6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Relate score movements to specific risk drivers.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CEB463-86D8-4156-A3B6-3B97BF07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3AF99-8AD3-478F-BFBD-9CA54C240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F72CDC-6869-4D7D-8A88-847C8198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8B28B3-D33B-4162-824F-00501A85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Prioritize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4D1411-B792-48D0-A2FC-059B8A47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Consider exploit signals and business criticality.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3C10E1-F2BC-4971-B86F-9E13ADF0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F904CD-F8A9-4C58-8982-2C9973D5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BBA741-32CC-4A9B-94EF-742AFB36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91DC8F-FE0A-451A-A8B9-8C2DDAA3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Report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7C53F8-26AC-4315-8736-472B0FFA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Show owners, material exposures and remediation trends.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C61024-6210-43EE-9BBF-EACD28831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C50BA5-6214-40E9-B219-7233BD53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858B41-AFA4-4263-BD25-32339C70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6454542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c766ecb0841ec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75CBD-811C-475E-96F8-0C240028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62912F-1461-4C9E-8EEC-653DCA0F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rating is the beginning of the explanation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095C1-286D-4DBF-AF02-FF22DB0F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2D238-4F2E-4AD9-8FC0-1BAF9D981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688C53-CCD0-48D2-8EC7-169CD649A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08AEBA-7212-4C69-BF9E-17FC7ECA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Posture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62F64-EEA0-42B9-9D17-F4A0F8E5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overall movement over time.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0EAD59-3F10-4121-B84A-52C0728EB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ED6AD8-FE91-41BE-B04A-0650ED4AD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F950D8-7B6E-49AE-A659-E88B6022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143388-CF2B-496A-BC46-2FFD72BC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Drivers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CD215E-B61C-4E34-B983-81DA4E4E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Exposure, identity, hygiene and control signals.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23372D-7431-4A04-9E4B-4AB13599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ECD731-FE10-4D0F-B4F1-98094D23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FDBD53-66AB-4610-99D2-9BB06C345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CF6695-87C7-40C2-A968-C9F2BABA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9CA2FF-99D5-4BE3-A0DF-967BBB07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Critical assets and supplier concentration.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38C487-EE6C-4D01-AE59-5D69577D9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6F2AF3-E4E6-4EF7-B873-A4D0B9FE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BCFC67-22EF-4197-986C-98F719CF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BFB6CE-19FB-418A-9B33-9BC636AC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Action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C55CDE-2802-4825-9D5A-8424F7240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investment or remediation decision to review.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F6CACD-1D82-46E9-80FC-23A1ECBB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681AAA-73D2-4802-BF9D-7B015CD9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39CF53-4ECC-490C-80F3-B98EE813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20373878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dd1206bd74fc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252701-55B2-4106-AEF2-9F36DE32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5B793E-92AF-44C0-9A4F-279C7208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rating improves while one critical exposure remains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5522A-E34A-4E51-9EE7-50B93ACA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Several hygiene issues close, but an important public service still has an unresolved material exposure.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46801-895C-40AC-B49F-E77E2D1F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237193-5556-4DFA-B3AA-77921E12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F5B42-53F8-4D55-9A80-79B50B69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Review the risk-vector detail and asset criticality. Keep the material exposure visible in the executive report and assign its owner.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069C7-F010-48AA-AACA-40BF597F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50211-4627-44E0-86F8-39254CDF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9085AE-CD8B-41C2-AFA9-83DBE42C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An aggregate score does not replace review of the underlying findings.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CDD1D4-0B3F-454D-A87A-BA2178C3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CBFC5D-AC24-46AE-81EB-EB4467DD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93D1B0-5985-475A-A91A-61AC72A34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6961159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86867eab7c4607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E46325-1977-473C-A1F7-5B8FD14C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331134-689F-4C69-BB13-5BFD9957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87376-80F3-4B81-934F-7BDFDC0F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19F91-B672-484B-A2AA-9809A254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FBF24E-1DB5-437A-A177-F3D3CB6C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 more explainable risk conversation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22007B-5D17-4383-A2C2-50DF226C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Show why the rating moved and which material exposures remain open.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574544-A972-4C01-BCDD-FE38CBF49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347D2-1B24-4106-8479-03025AFE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 clearer investment discussion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053B06-9A3A-4CAB-B2A5-7DD2EE67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Connect remediation priorities to critical services and supplier concentration.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DB9184-A322-4DED-AA5E-02517E916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951921-C7ED-4241-93E6-C97235F2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9A18A9-D8D6-4B63-B10B-C507DC9A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5794578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76a316b124bcf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4C3C53-5713-4666-A6F9-D099B0D1F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84B655-6BD9-4C7A-8261-E4748F826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9A55CC-09F1-4A82-A6AC-4D5FD9A0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B440BA-48B7-4EAC-8626-226045CC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7B22C6-F77D-4515-9C14-36AE8612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A2C5DD-99C5-4E61-9ABB-79F1207B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Authorized asset discovery, exposure feeds and vendor evidence.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826C06-955D-4349-B75A-0544BD95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F90511-789E-44E2-B85F-1E9D1A1B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D8817F-B514-4D4A-A350-629B44BA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Cyber Defense, Vendor Risk and Trust Center.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74CED9-99F6-482D-BD9E-EA672DDF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EBAD45-5919-429C-8027-76DE8255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F4EB83-9757-4C1B-9771-8AF37117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Rating explanations, exposure priorities and board reporting.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77585D-5085-49D4-B048-A39D84E0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3D7D6A-3EFA-4429-8061-13AE3396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EAE6F4-439C-4CF2-A97F-D62A41CD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6043966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a0ade7cf93498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E3FD18-457F-4E0C-A9B3-F4608CCA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649EB9-D5CA-4FDF-BE13-DCA858DD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AD528F-FA03-4E63-A3B3-5C195A58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FC5FC4-CA04-48E8-B57C-0ECE2712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271B4-AEB1-40AC-A1A7-7BD510C7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Security and vendor owners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D56768-8A16-418E-A055-B7E6E96D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Confirm assets and validate exposure context.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9AD949-92B0-4790-8434-11B559CB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CFBD72-E5E8-4955-AC68-2A963B8F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C46E74-DEA6-4101-8C84-EF05952B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source timestamps, score drivers and remediation records.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1981DC-FA8E-488B-BAA5-5B9DBE24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02B500-FD17-445A-96BA-0FE881398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05A903-34A7-452A-8978-EF73B838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unknown assets, stale findings and time to resolve material exposures.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D64B24-47BB-4889-AE23-4930BDC0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44EB1E-2D3B-43CE-A0A3-3821A2EA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EFA723-9E65-47D7-A8B8-F60C762C3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8800637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a8bf971dbe4c3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AAA4BA-35D0-4882-B756-5162386A1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B56369-ECCB-433D-8440-A8769532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Cyber Risk Intelligence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58A48-5BAC-4098-A666-EFEB5108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DA312F-E2C3-44F6-B6D6-913D390B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7F1704-2236-4387-B6D2-54196CDB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9CD372-3FA6-48B6-A747-08012C4A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rating improves while one critical exposure remains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B37533-EA9D-439F-93A0-0C99D5D3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A2929B-412C-4C3E-AC2F-C48E5A6D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35FBBA-DD3C-4149-A8DB-A66B1086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25D39A-4AA4-4C55-9EA9-9A9A9043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d17d372cd2e14cba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222783-F86B-4DDB-8330-0659E168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83d7d3d813464c64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B5874B-0FC2-4F16-992E-3BAFCC67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28A24-B498-4855-9FED-3B5AC3203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E4C9B6-CF10-44A3-AB69-3CAE6A71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974122931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2026-09-28T11:07:35.3780000Z</dcterms:created>
  <dcterms:modified xsi:type="dcterms:W3CDTF">2026-09-28T11:07:35.3780000Z</dcterms:modified>
</coreProperties>
</file>